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Light" charset="1" panose="020B0306030504020204"/>
      <p:regular r:id="rId14"/>
    </p:embeddedFont>
    <p:embeddedFont>
      <p:font typeface="Open Sans Light Italics" charset="1" panose="020B0306030504020204"/>
      <p:regular r:id="rId15"/>
    </p:embeddedFont>
    <p:embeddedFont>
      <p:font typeface="Open Sans Ultra-Bold" charset="1" panose="00000000000000000000"/>
      <p:regular r:id="rId16"/>
    </p:embeddedFont>
    <p:embeddedFont>
      <p:font typeface="Open Sans Ultra-Bold Italics" charset="1" panose="00000000000000000000"/>
      <p:regular r:id="rId17"/>
    </p:embeddedFont>
    <p:embeddedFont>
      <p:font typeface="Montserrat" charset="1" panose="00000500000000000000"/>
      <p:regular r:id="rId18"/>
    </p:embeddedFont>
    <p:embeddedFont>
      <p:font typeface="Montserrat Bold" charset="1" panose="00000800000000000000"/>
      <p:regular r:id="rId19"/>
    </p:embeddedFont>
    <p:embeddedFont>
      <p:font typeface="Montserrat Italics" charset="1" panose="00000500000000000000"/>
      <p:regular r:id="rId20"/>
    </p:embeddedFont>
    <p:embeddedFont>
      <p:font typeface="Montserrat Bold Italics" charset="1" panose="00000800000000000000"/>
      <p:regular r:id="rId21"/>
    </p:embeddedFont>
    <p:embeddedFont>
      <p:font typeface="Montserrat Thin" charset="1" panose="00000300000000000000"/>
      <p:regular r:id="rId22"/>
    </p:embeddedFont>
    <p:embeddedFont>
      <p:font typeface="Montserrat Thin Italics" charset="1" panose="00000300000000000000"/>
      <p:regular r:id="rId23"/>
    </p:embeddedFont>
    <p:embeddedFont>
      <p:font typeface="Montserrat Extra-Light" charset="1" panose="00000300000000000000"/>
      <p:regular r:id="rId24"/>
    </p:embeddedFont>
    <p:embeddedFont>
      <p:font typeface="Montserrat Extra-Light Italics" charset="1" panose="00000300000000000000"/>
      <p:regular r:id="rId25"/>
    </p:embeddedFont>
    <p:embeddedFont>
      <p:font typeface="Montserrat Light" charset="1" panose="00000400000000000000"/>
      <p:regular r:id="rId26"/>
    </p:embeddedFont>
    <p:embeddedFont>
      <p:font typeface="Montserrat Light Italics" charset="1" panose="00000400000000000000"/>
      <p:regular r:id="rId27"/>
    </p:embeddedFont>
    <p:embeddedFont>
      <p:font typeface="Montserrat Medium" charset="1" panose="00000600000000000000"/>
      <p:regular r:id="rId28"/>
    </p:embeddedFont>
    <p:embeddedFont>
      <p:font typeface="Montserrat Medium Italics" charset="1" panose="00000600000000000000"/>
      <p:regular r:id="rId29"/>
    </p:embeddedFont>
    <p:embeddedFont>
      <p:font typeface="Montserrat Semi-Bold" charset="1" panose="00000700000000000000"/>
      <p:regular r:id="rId30"/>
    </p:embeddedFont>
    <p:embeddedFont>
      <p:font typeface="Montserrat Semi-Bold Italics" charset="1" panose="00000700000000000000"/>
      <p:regular r:id="rId31"/>
    </p:embeddedFont>
    <p:embeddedFont>
      <p:font typeface="Montserrat Ultra-Bold" charset="1" panose="00000900000000000000"/>
      <p:regular r:id="rId32"/>
    </p:embeddedFont>
    <p:embeddedFont>
      <p:font typeface="Montserrat Ultra-Bold Italics" charset="1" panose="00000900000000000000"/>
      <p:regular r:id="rId33"/>
    </p:embeddedFont>
    <p:embeddedFont>
      <p:font typeface="Montserrat Heavy" charset="1" panose="00000A00000000000000"/>
      <p:regular r:id="rId34"/>
    </p:embeddedFont>
    <p:embeddedFont>
      <p:font typeface="Montserrat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65" Target="slides/slide3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19.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66.png" Type="http://schemas.openxmlformats.org/officeDocument/2006/relationships/image"/><Relationship Id="rId53" Target="../media/image67.svg" Type="http://schemas.openxmlformats.org/officeDocument/2006/relationships/image"/><Relationship Id="rId54" Target="../media/image68.png" Type="http://schemas.openxmlformats.org/officeDocument/2006/relationships/image"/><Relationship Id="rId55" Target="../media/image69.svg" Type="http://schemas.openxmlformats.org/officeDocument/2006/relationships/image"/><Relationship Id="rId56" Target="../media/image70.png" Type="http://schemas.openxmlformats.org/officeDocument/2006/relationships/image"/><Relationship Id="rId57" Target="../media/image71.svg" Type="http://schemas.openxmlformats.org/officeDocument/2006/relationships/image"/><Relationship Id="rId58" Target="../media/image72.png" Type="http://schemas.openxmlformats.org/officeDocument/2006/relationships/image"/><Relationship Id="rId59" Target="../media/image73.svg" Type="http://schemas.openxmlformats.org/officeDocument/2006/relationships/image"/><Relationship Id="rId6" Target="../media/image20.png" Type="http://schemas.openxmlformats.org/officeDocument/2006/relationships/image"/><Relationship Id="rId60" Target="../media/image74.png" Type="http://schemas.openxmlformats.org/officeDocument/2006/relationships/image"/><Relationship Id="rId61" Target="../media/image75.svg" Type="http://schemas.openxmlformats.org/officeDocument/2006/relationships/image"/><Relationship Id="rId62" Target="../media/image76.png" Type="http://schemas.openxmlformats.org/officeDocument/2006/relationships/image"/><Relationship Id="rId63" Target="../media/image77.svg" Type="http://schemas.openxmlformats.org/officeDocument/2006/relationships/image"/><Relationship Id="rId64" Target="../media/image78.png" Type="http://schemas.openxmlformats.org/officeDocument/2006/relationships/image"/><Relationship Id="rId65" Target="../media/image79.svg" Type="http://schemas.openxmlformats.org/officeDocument/2006/relationships/image"/><Relationship Id="rId66" Target="../media/image80.png" Type="http://schemas.openxmlformats.org/officeDocument/2006/relationships/image"/><Relationship Id="rId67" Target="../media/image81.svg" Type="http://schemas.openxmlformats.org/officeDocument/2006/relationships/image"/><Relationship Id="rId68" Target="../media/image82.png" Type="http://schemas.openxmlformats.org/officeDocument/2006/relationships/image"/><Relationship Id="rId69" Target="../media/image83.svg" Type="http://schemas.openxmlformats.org/officeDocument/2006/relationships/image"/><Relationship Id="rId7" Target="../media/image21.svg" Type="http://schemas.openxmlformats.org/officeDocument/2006/relationships/image"/><Relationship Id="rId70" Target="../media/image84.png" Type="http://schemas.openxmlformats.org/officeDocument/2006/relationships/image"/><Relationship Id="rId71" Target="../media/image85.svg" Type="http://schemas.openxmlformats.org/officeDocument/2006/relationships/image"/><Relationship Id="rId72" Target="../media/image86.png" Type="http://schemas.openxmlformats.org/officeDocument/2006/relationships/image"/><Relationship Id="rId73" Target="../media/image87.svg" Type="http://schemas.openxmlformats.org/officeDocument/2006/relationships/image"/><Relationship Id="rId74" Target="../media/image88.png" Type="http://schemas.openxmlformats.org/officeDocument/2006/relationships/image"/><Relationship Id="rId75" Target="../media/image89.svg" Type="http://schemas.openxmlformats.org/officeDocument/2006/relationships/image"/><Relationship Id="rId76" Target="../media/image90.svg" Type="http://schemas.openxmlformats.org/officeDocument/2006/relationships/image"/><Relationship Id="rId77" Target="../media/image91.png" Type="http://schemas.openxmlformats.org/officeDocument/2006/relationships/image"/><Relationship Id="rId78" Target="../media/image92.svg" Type="http://schemas.openxmlformats.org/officeDocument/2006/relationships/image"/><Relationship Id="rId79" Target="../media/image93.png" Type="http://schemas.openxmlformats.org/officeDocument/2006/relationships/image"/><Relationship Id="rId8" Target="../media/image22.png" Type="http://schemas.openxmlformats.org/officeDocument/2006/relationships/image"/><Relationship Id="rId80" Target="../media/image94.svg" Type="http://schemas.openxmlformats.org/officeDocument/2006/relationships/image"/><Relationship Id="rId81" Target="../media/image95.png" Type="http://schemas.openxmlformats.org/officeDocument/2006/relationships/image"/><Relationship Id="rId82" Target="../media/image96.svg" Type="http://schemas.openxmlformats.org/officeDocument/2006/relationships/image"/><Relationship Id="rId83" Target="../media/image97.png" Type="http://schemas.openxmlformats.org/officeDocument/2006/relationships/image"/><Relationship Id="rId84" Target="../media/image98.svg" Type="http://schemas.openxmlformats.org/officeDocument/2006/relationships/image"/><Relationship Id="rId85" Target="../media/image99.png" Type="http://schemas.openxmlformats.org/officeDocument/2006/relationships/image"/><Relationship Id="rId86" Target="../media/image100.svg" Type="http://schemas.openxmlformats.org/officeDocument/2006/relationships/image"/><Relationship Id="rId87" Target="../media/image101.png" Type="http://schemas.openxmlformats.org/officeDocument/2006/relationships/image"/><Relationship Id="rId88" Target="../media/image102.svg" Type="http://schemas.openxmlformats.org/officeDocument/2006/relationships/image"/><Relationship Id="rId89" Target="../media/image103.png" Type="http://schemas.openxmlformats.org/officeDocument/2006/relationships/image"/><Relationship Id="rId9" Target="../media/image23.svg" Type="http://schemas.openxmlformats.org/officeDocument/2006/relationships/image"/><Relationship Id="rId90" Target="../media/image104.svg" Type="http://schemas.openxmlformats.org/officeDocument/2006/relationships/image"/><Relationship Id="rId91" Target="../media/image105.png" Type="http://schemas.openxmlformats.org/officeDocument/2006/relationships/image"/><Relationship Id="rId92" Target="../media/image10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101.png" Type="http://schemas.openxmlformats.org/officeDocument/2006/relationships/image"/><Relationship Id="rId13" Target="../media/image102.svg" Type="http://schemas.openxmlformats.org/officeDocument/2006/relationships/image"/><Relationship Id="rId14" Target="../media/image108.png" Type="http://schemas.openxmlformats.org/officeDocument/2006/relationships/image"/><Relationship Id="rId15" Target="../media/image109.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58.png" Type="http://schemas.openxmlformats.org/officeDocument/2006/relationships/image"/><Relationship Id="rId9" Target="../media/image5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14" Target="../media/image26.png" Type="http://schemas.openxmlformats.org/officeDocument/2006/relationships/image"/><Relationship Id="rId15" Target="../media/image27.svg" Type="http://schemas.openxmlformats.org/officeDocument/2006/relationships/image"/><Relationship Id="rId16" Target="../media/image28.png" Type="http://schemas.openxmlformats.org/officeDocument/2006/relationships/image"/><Relationship Id="rId17" Target="../media/image29.svg" Type="http://schemas.openxmlformats.org/officeDocument/2006/relationships/image"/><Relationship Id="rId18" Target="../media/image30.png" Type="http://schemas.openxmlformats.org/officeDocument/2006/relationships/image"/><Relationship Id="rId19" Target="../media/image31.svg" Type="http://schemas.openxmlformats.org/officeDocument/2006/relationships/image"/><Relationship Id="rId2" Target="../media/image110.png" Type="http://schemas.openxmlformats.org/officeDocument/2006/relationships/image"/><Relationship Id="rId20" Target="../media/image32.png" Type="http://schemas.openxmlformats.org/officeDocument/2006/relationships/image"/><Relationship Id="rId21" Target="../media/image33.svg" Type="http://schemas.openxmlformats.org/officeDocument/2006/relationships/image"/><Relationship Id="rId22" Target="../media/image34.png" Type="http://schemas.openxmlformats.org/officeDocument/2006/relationships/image"/><Relationship Id="rId23" Target="../media/image35.svg" Type="http://schemas.openxmlformats.org/officeDocument/2006/relationships/image"/><Relationship Id="rId24" Target="../media/image36.png" Type="http://schemas.openxmlformats.org/officeDocument/2006/relationships/image"/><Relationship Id="rId25" Target="../media/image37.svg" Type="http://schemas.openxmlformats.org/officeDocument/2006/relationships/image"/><Relationship Id="rId26" Target="../media/image38.png" Type="http://schemas.openxmlformats.org/officeDocument/2006/relationships/image"/><Relationship Id="rId27" Target="../media/image39.svg" Type="http://schemas.openxmlformats.org/officeDocument/2006/relationships/image"/><Relationship Id="rId28" Target="../media/image40.png" Type="http://schemas.openxmlformats.org/officeDocument/2006/relationships/image"/><Relationship Id="rId29" Target="../media/image41.svg" Type="http://schemas.openxmlformats.org/officeDocument/2006/relationships/image"/><Relationship Id="rId3" Target="../media/image111.svg" Type="http://schemas.openxmlformats.org/officeDocument/2006/relationships/image"/><Relationship Id="rId30" Target="../media/image42.png" Type="http://schemas.openxmlformats.org/officeDocument/2006/relationships/image"/><Relationship Id="rId31" Target="../media/image43.svg" Type="http://schemas.openxmlformats.org/officeDocument/2006/relationships/image"/><Relationship Id="rId32" Target="../media/image44.png" Type="http://schemas.openxmlformats.org/officeDocument/2006/relationships/image"/><Relationship Id="rId33" Target="../media/image45.svg" Type="http://schemas.openxmlformats.org/officeDocument/2006/relationships/image"/><Relationship Id="rId34" Target="../media/image46.png" Type="http://schemas.openxmlformats.org/officeDocument/2006/relationships/image"/><Relationship Id="rId35" Target="../media/image47.svg" Type="http://schemas.openxmlformats.org/officeDocument/2006/relationships/image"/><Relationship Id="rId36" Target="../media/image48.png" Type="http://schemas.openxmlformats.org/officeDocument/2006/relationships/image"/><Relationship Id="rId37" Target="../media/image49.svg" Type="http://schemas.openxmlformats.org/officeDocument/2006/relationships/image"/><Relationship Id="rId38" Target="../media/image50.png" Type="http://schemas.openxmlformats.org/officeDocument/2006/relationships/image"/><Relationship Id="rId39" Target="../media/image51.svg" Type="http://schemas.openxmlformats.org/officeDocument/2006/relationships/image"/><Relationship Id="rId4" Target="../media/image16.png" Type="http://schemas.openxmlformats.org/officeDocument/2006/relationships/image"/><Relationship Id="rId40" Target="../media/image52.png" Type="http://schemas.openxmlformats.org/officeDocument/2006/relationships/image"/><Relationship Id="rId41" Target="../media/image53.svg" Type="http://schemas.openxmlformats.org/officeDocument/2006/relationships/image"/><Relationship Id="rId42" Target="../media/image54.png" Type="http://schemas.openxmlformats.org/officeDocument/2006/relationships/image"/><Relationship Id="rId43" Target="../media/image55.svg" Type="http://schemas.openxmlformats.org/officeDocument/2006/relationships/image"/><Relationship Id="rId44" Target="../media/image56.png" Type="http://schemas.openxmlformats.org/officeDocument/2006/relationships/image"/><Relationship Id="rId45" Target="../media/image57.svg" Type="http://schemas.openxmlformats.org/officeDocument/2006/relationships/image"/><Relationship Id="rId46" Target="../media/image58.png" Type="http://schemas.openxmlformats.org/officeDocument/2006/relationships/image"/><Relationship Id="rId47" Target="../media/image59.svg" Type="http://schemas.openxmlformats.org/officeDocument/2006/relationships/image"/><Relationship Id="rId48" Target="../media/image60.png" Type="http://schemas.openxmlformats.org/officeDocument/2006/relationships/image"/><Relationship Id="rId49" Target="../media/image61.svg" Type="http://schemas.openxmlformats.org/officeDocument/2006/relationships/image"/><Relationship Id="rId5" Target="../media/image17.svg" Type="http://schemas.openxmlformats.org/officeDocument/2006/relationships/image"/><Relationship Id="rId50" Target="../media/image62.png" Type="http://schemas.openxmlformats.org/officeDocument/2006/relationships/image"/><Relationship Id="rId51" Target="../media/image63.svg" Type="http://schemas.openxmlformats.org/officeDocument/2006/relationships/image"/><Relationship Id="rId52" Target="../media/image64.png" Type="http://schemas.openxmlformats.org/officeDocument/2006/relationships/image"/><Relationship Id="rId53" Target="../media/image65.svg" Type="http://schemas.openxmlformats.org/officeDocument/2006/relationships/image"/><Relationship Id="rId54" Target="../media/image66.png" Type="http://schemas.openxmlformats.org/officeDocument/2006/relationships/image"/><Relationship Id="rId55" Target="../media/image67.svg" Type="http://schemas.openxmlformats.org/officeDocument/2006/relationships/image"/><Relationship Id="rId56" Target="../media/image68.png" Type="http://schemas.openxmlformats.org/officeDocument/2006/relationships/image"/><Relationship Id="rId57" Target="../media/image69.svg" Type="http://schemas.openxmlformats.org/officeDocument/2006/relationships/image"/><Relationship Id="rId58" Target="../media/image70.png" Type="http://schemas.openxmlformats.org/officeDocument/2006/relationships/image"/><Relationship Id="rId59" Target="../media/image71.svg" Type="http://schemas.openxmlformats.org/officeDocument/2006/relationships/image"/><Relationship Id="rId6" Target="../media/image18.png" Type="http://schemas.openxmlformats.org/officeDocument/2006/relationships/image"/><Relationship Id="rId60" Target="../media/image72.png" Type="http://schemas.openxmlformats.org/officeDocument/2006/relationships/image"/><Relationship Id="rId61" Target="../media/image73.svg" Type="http://schemas.openxmlformats.org/officeDocument/2006/relationships/image"/><Relationship Id="rId62" Target="../media/image74.png" Type="http://schemas.openxmlformats.org/officeDocument/2006/relationships/image"/><Relationship Id="rId63" Target="../media/image75.svg" Type="http://schemas.openxmlformats.org/officeDocument/2006/relationships/image"/><Relationship Id="rId64" Target="../media/image76.png" Type="http://schemas.openxmlformats.org/officeDocument/2006/relationships/image"/><Relationship Id="rId65" Target="../media/image77.svg" Type="http://schemas.openxmlformats.org/officeDocument/2006/relationships/image"/><Relationship Id="rId66" Target="../media/image78.png" Type="http://schemas.openxmlformats.org/officeDocument/2006/relationships/image"/><Relationship Id="rId67" Target="../media/image79.svg" Type="http://schemas.openxmlformats.org/officeDocument/2006/relationships/image"/><Relationship Id="rId68" Target="../media/image80.png" Type="http://schemas.openxmlformats.org/officeDocument/2006/relationships/image"/><Relationship Id="rId69" Target="../media/image81.svg" Type="http://schemas.openxmlformats.org/officeDocument/2006/relationships/image"/><Relationship Id="rId7" Target="../media/image19.svg" Type="http://schemas.openxmlformats.org/officeDocument/2006/relationships/image"/><Relationship Id="rId70" Target="../media/image82.png" Type="http://schemas.openxmlformats.org/officeDocument/2006/relationships/image"/><Relationship Id="rId71" Target="../media/image83.svg" Type="http://schemas.openxmlformats.org/officeDocument/2006/relationships/image"/><Relationship Id="rId72" Target="../media/image84.png" Type="http://schemas.openxmlformats.org/officeDocument/2006/relationships/image"/><Relationship Id="rId73" Target="../media/image85.svg" Type="http://schemas.openxmlformats.org/officeDocument/2006/relationships/image"/><Relationship Id="rId74" Target="../media/image86.png" Type="http://schemas.openxmlformats.org/officeDocument/2006/relationships/image"/><Relationship Id="rId75" Target="../media/image87.svg" Type="http://schemas.openxmlformats.org/officeDocument/2006/relationships/image"/><Relationship Id="rId76" Target="../media/image88.png" Type="http://schemas.openxmlformats.org/officeDocument/2006/relationships/image"/><Relationship Id="rId77" Target="../media/image89.svg" Type="http://schemas.openxmlformats.org/officeDocument/2006/relationships/image"/><Relationship Id="rId78" Target="../media/image90.svg" Type="http://schemas.openxmlformats.org/officeDocument/2006/relationships/image"/><Relationship Id="rId79" Target="../media/image91.png" Type="http://schemas.openxmlformats.org/officeDocument/2006/relationships/image"/><Relationship Id="rId8" Target="../media/image20.png" Type="http://schemas.openxmlformats.org/officeDocument/2006/relationships/image"/><Relationship Id="rId80" Target="../media/image92.svg" Type="http://schemas.openxmlformats.org/officeDocument/2006/relationships/image"/><Relationship Id="rId81" Target="../media/image93.png" Type="http://schemas.openxmlformats.org/officeDocument/2006/relationships/image"/><Relationship Id="rId82" Target="../media/image94.svg" Type="http://schemas.openxmlformats.org/officeDocument/2006/relationships/image"/><Relationship Id="rId83" Target="../media/image95.png" Type="http://schemas.openxmlformats.org/officeDocument/2006/relationships/image"/><Relationship Id="rId84" Target="../media/image96.svg" Type="http://schemas.openxmlformats.org/officeDocument/2006/relationships/image"/><Relationship Id="rId85" Target="../media/image97.png" Type="http://schemas.openxmlformats.org/officeDocument/2006/relationships/image"/><Relationship Id="rId86" Target="../media/image98.svg" Type="http://schemas.openxmlformats.org/officeDocument/2006/relationships/image"/><Relationship Id="rId87" Target="../media/image99.png" Type="http://schemas.openxmlformats.org/officeDocument/2006/relationships/image"/><Relationship Id="rId88" Target="../media/image100.svg" Type="http://schemas.openxmlformats.org/officeDocument/2006/relationships/image"/><Relationship Id="rId89" Target="../media/image101.png" Type="http://schemas.openxmlformats.org/officeDocument/2006/relationships/image"/><Relationship Id="rId9" Target="../media/image21.svg" Type="http://schemas.openxmlformats.org/officeDocument/2006/relationships/image"/><Relationship Id="rId90" Target="../media/image102.svg" Type="http://schemas.openxmlformats.org/officeDocument/2006/relationships/image"/><Relationship Id="rId91" Target="../media/image103.png" Type="http://schemas.openxmlformats.org/officeDocument/2006/relationships/image"/><Relationship Id="rId92" Target="../media/image10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19.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66.png" Type="http://schemas.openxmlformats.org/officeDocument/2006/relationships/image"/><Relationship Id="rId53" Target="../media/image67.svg" Type="http://schemas.openxmlformats.org/officeDocument/2006/relationships/image"/><Relationship Id="rId54" Target="../media/image68.png" Type="http://schemas.openxmlformats.org/officeDocument/2006/relationships/image"/><Relationship Id="rId55" Target="../media/image69.svg" Type="http://schemas.openxmlformats.org/officeDocument/2006/relationships/image"/><Relationship Id="rId56" Target="../media/image70.png" Type="http://schemas.openxmlformats.org/officeDocument/2006/relationships/image"/><Relationship Id="rId57" Target="../media/image71.svg" Type="http://schemas.openxmlformats.org/officeDocument/2006/relationships/image"/><Relationship Id="rId58" Target="../media/image72.png" Type="http://schemas.openxmlformats.org/officeDocument/2006/relationships/image"/><Relationship Id="rId59" Target="../media/image73.svg" Type="http://schemas.openxmlformats.org/officeDocument/2006/relationships/image"/><Relationship Id="rId6" Target="../media/image20.png" Type="http://schemas.openxmlformats.org/officeDocument/2006/relationships/image"/><Relationship Id="rId60" Target="../media/image74.png" Type="http://schemas.openxmlformats.org/officeDocument/2006/relationships/image"/><Relationship Id="rId61" Target="../media/image75.svg" Type="http://schemas.openxmlformats.org/officeDocument/2006/relationships/image"/><Relationship Id="rId62" Target="../media/image76.png" Type="http://schemas.openxmlformats.org/officeDocument/2006/relationships/image"/><Relationship Id="rId63" Target="../media/image77.svg" Type="http://schemas.openxmlformats.org/officeDocument/2006/relationships/image"/><Relationship Id="rId64" Target="../media/image78.png" Type="http://schemas.openxmlformats.org/officeDocument/2006/relationships/image"/><Relationship Id="rId65" Target="../media/image79.svg" Type="http://schemas.openxmlformats.org/officeDocument/2006/relationships/image"/><Relationship Id="rId66" Target="../media/image80.png" Type="http://schemas.openxmlformats.org/officeDocument/2006/relationships/image"/><Relationship Id="rId67" Target="../media/image81.svg" Type="http://schemas.openxmlformats.org/officeDocument/2006/relationships/image"/><Relationship Id="rId68" Target="../media/image82.png" Type="http://schemas.openxmlformats.org/officeDocument/2006/relationships/image"/><Relationship Id="rId69" Target="../media/image83.svg" Type="http://schemas.openxmlformats.org/officeDocument/2006/relationships/image"/><Relationship Id="rId7" Target="../media/image21.svg" Type="http://schemas.openxmlformats.org/officeDocument/2006/relationships/image"/><Relationship Id="rId70" Target="../media/image84.png" Type="http://schemas.openxmlformats.org/officeDocument/2006/relationships/image"/><Relationship Id="rId71" Target="../media/image85.svg" Type="http://schemas.openxmlformats.org/officeDocument/2006/relationships/image"/><Relationship Id="rId72" Target="../media/image86.png" Type="http://schemas.openxmlformats.org/officeDocument/2006/relationships/image"/><Relationship Id="rId73" Target="../media/image87.svg" Type="http://schemas.openxmlformats.org/officeDocument/2006/relationships/image"/><Relationship Id="rId74" Target="../media/image88.png" Type="http://schemas.openxmlformats.org/officeDocument/2006/relationships/image"/><Relationship Id="rId75" Target="../media/image89.svg" Type="http://schemas.openxmlformats.org/officeDocument/2006/relationships/image"/><Relationship Id="rId76" Target="../media/image90.svg" Type="http://schemas.openxmlformats.org/officeDocument/2006/relationships/image"/><Relationship Id="rId77" Target="../media/image91.png" Type="http://schemas.openxmlformats.org/officeDocument/2006/relationships/image"/><Relationship Id="rId78" Target="../media/image92.svg" Type="http://schemas.openxmlformats.org/officeDocument/2006/relationships/image"/><Relationship Id="rId79" Target="../media/image93.png" Type="http://schemas.openxmlformats.org/officeDocument/2006/relationships/image"/><Relationship Id="rId8" Target="../media/image22.png" Type="http://schemas.openxmlformats.org/officeDocument/2006/relationships/image"/><Relationship Id="rId80" Target="../media/image94.svg" Type="http://schemas.openxmlformats.org/officeDocument/2006/relationships/image"/><Relationship Id="rId81" Target="../media/image95.png" Type="http://schemas.openxmlformats.org/officeDocument/2006/relationships/image"/><Relationship Id="rId82" Target="../media/image96.svg" Type="http://schemas.openxmlformats.org/officeDocument/2006/relationships/image"/><Relationship Id="rId83" Target="../media/image97.png" Type="http://schemas.openxmlformats.org/officeDocument/2006/relationships/image"/><Relationship Id="rId84" Target="../media/image98.svg" Type="http://schemas.openxmlformats.org/officeDocument/2006/relationships/image"/><Relationship Id="rId85" Target="../media/image99.png" Type="http://schemas.openxmlformats.org/officeDocument/2006/relationships/image"/><Relationship Id="rId86" Target="../media/image100.svg" Type="http://schemas.openxmlformats.org/officeDocument/2006/relationships/image"/><Relationship Id="rId87" Target="../media/image101.png" Type="http://schemas.openxmlformats.org/officeDocument/2006/relationships/image"/><Relationship Id="rId88" Target="../media/image102.svg" Type="http://schemas.openxmlformats.org/officeDocument/2006/relationships/image"/><Relationship Id="rId89" Target="../media/image103.png" Type="http://schemas.openxmlformats.org/officeDocument/2006/relationships/image"/><Relationship Id="rId9" Target="../media/image23.svg" Type="http://schemas.openxmlformats.org/officeDocument/2006/relationships/image"/><Relationship Id="rId90" Target="../media/image104.svg" Type="http://schemas.openxmlformats.org/officeDocument/2006/relationships/image"/><Relationship Id="rId91" Target="../media/image112.png" Type="http://schemas.openxmlformats.org/officeDocument/2006/relationships/image"/><Relationship Id="rId92" Target="../media/image11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11" Target="../media/image98.svg" Type="http://schemas.openxmlformats.org/officeDocument/2006/relationships/image"/><Relationship Id="rId12" Target="../media/image99.png" Type="http://schemas.openxmlformats.org/officeDocument/2006/relationships/image"/><Relationship Id="rId13" Target="../media/image100.svg" Type="http://schemas.openxmlformats.org/officeDocument/2006/relationships/image"/><Relationship Id="rId14" Target="../media/image101.png" Type="http://schemas.openxmlformats.org/officeDocument/2006/relationships/image"/><Relationship Id="rId15" Target="../media/image102.svg" Type="http://schemas.openxmlformats.org/officeDocument/2006/relationships/image"/><Relationship Id="rId16" Target="../media/image103.png" Type="http://schemas.openxmlformats.org/officeDocument/2006/relationships/image"/><Relationship Id="rId17" Target="../media/image104.svg" Type="http://schemas.openxmlformats.org/officeDocument/2006/relationships/image"/><Relationship Id="rId18" Target="../media/image114.png" Type="http://schemas.openxmlformats.org/officeDocument/2006/relationships/image"/><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93.png" Type="http://schemas.openxmlformats.org/officeDocument/2006/relationships/image"/><Relationship Id="rId7" Target="../media/image94.sv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8.png" Type="http://schemas.openxmlformats.org/officeDocument/2006/relationships/image"/><Relationship Id="rId41" Target="../media/image59.svg" Type="http://schemas.openxmlformats.org/officeDocument/2006/relationships/image"/><Relationship Id="rId42" Target="../media/image60.png" Type="http://schemas.openxmlformats.org/officeDocument/2006/relationships/image"/><Relationship Id="rId43" Target="../media/image61.svg" Type="http://schemas.openxmlformats.org/officeDocument/2006/relationships/image"/><Relationship Id="rId44" Target="../media/image62.png" Type="http://schemas.openxmlformats.org/officeDocument/2006/relationships/image"/><Relationship Id="rId45" Target="../media/image63.svg" Type="http://schemas.openxmlformats.org/officeDocument/2006/relationships/image"/><Relationship Id="rId46" Target="../media/image64.png" Type="http://schemas.openxmlformats.org/officeDocument/2006/relationships/image"/><Relationship Id="rId47" Target="../media/image65.svg" Type="http://schemas.openxmlformats.org/officeDocument/2006/relationships/image"/><Relationship Id="rId48" Target="../media/image66.png" Type="http://schemas.openxmlformats.org/officeDocument/2006/relationships/image"/><Relationship Id="rId49" Target="../media/image67.svg" Type="http://schemas.openxmlformats.org/officeDocument/2006/relationships/image"/><Relationship Id="rId5" Target="../media/image19.svg" Type="http://schemas.openxmlformats.org/officeDocument/2006/relationships/image"/><Relationship Id="rId50" Target="../media/image68.png" Type="http://schemas.openxmlformats.org/officeDocument/2006/relationships/image"/><Relationship Id="rId51" Target="../media/image69.svg" Type="http://schemas.openxmlformats.org/officeDocument/2006/relationships/image"/><Relationship Id="rId52" Target="../media/image70.png" Type="http://schemas.openxmlformats.org/officeDocument/2006/relationships/image"/><Relationship Id="rId53" Target="../media/image71.svg" Type="http://schemas.openxmlformats.org/officeDocument/2006/relationships/image"/><Relationship Id="rId54" Target="../media/image72.png" Type="http://schemas.openxmlformats.org/officeDocument/2006/relationships/image"/><Relationship Id="rId55" Target="../media/image73.svg" Type="http://schemas.openxmlformats.org/officeDocument/2006/relationships/image"/><Relationship Id="rId56" Target="../media/image74.png" Type="http://schemas.openxmlformats.org/officeDocument/2006/relationships/image"/><Relationship Id="rId57" Target="../media/image75.svg" Type="http://schemas.openxmlformats.org/officeDocument/2006/relationships/image"/><Relationship Id="rId58" Target="../media/image76.png" Type="http://schemas.openxmlformats.org/officeDocument/2006/relationships/image"/><Relationship Id="rId59" Target="../media/image77.svg" Type="http://schemas.openxmlformats.org/officeDocument/2006/relationships/image"/><Relationship Id="rId6" Target="../media/image20.png" Type="http://schemas.openxmlformats.org/officeDocument/2006/relationships/image"/><Relationship Id="rId60" Target="../media/image78.png" Type="http://schemas.openxmlformats.org/officeDocument/2006/relationships/image"/><Relationship Id="rId61" Target="../media/image79.svg" Type="http://schemas.openxmlformats.org/officeDocument/2006/relationships/image"/><Relationship Id="rId62" Target="../media/image80.png" Type="http://schemas.openxmlformats.org/officeDocument/2006/relationships/image"/><Relationship Id="rId63" Target="../media/image81.svg" Type="http://schemas.openxmlformats.org/officeDocument/2006/relationships/image"/><Relationship Id="rId64" Target="../media/image82.png" Type="http://schemas.openxmlformats.org/officeDocument/2006/relationships/image"/><Relationship Id="rId65" Target="../media/image83.svg" Type="http://schemas.openxmlformats.org/officeDocument/2006/relationships/image"/><Relationship Id="rId66" Target="../media/image84.png" Type="http://schemas.openxmlformats.org/officeDocument/2006/relationships/image"/><Relationship Id="rId67" Target="../media/image85.svg" Type="http://schemas.openxmlformats.org/officeDocument/2006/relationships/image"/><Relationship Id="rId68" Target="../media/image86.png" Type="http://schemas.openxmlformats.org/officeDocument/2006/relationships/image"/><Relationship Id="rId69" Target="../media/image87.svg" Type="http://schemas.openxmlformats.org/officeDocument/2006/relationships/image"/><Relationship Id="rId7" Target="../media/image21.svg" Type="http://schemas.openxmlformats.org/officeDocument/2006/relationships/image"/><Relationship Id="rId70" Target="../media/image88.png" Type="http://schemas.openxmlformats.org/officeDocument/2006/relationships/image"/><Relationship Id="rId71" Target="../media/image89.svg" Type="http://schemas.openxmlformats.org/officeDocument/2006/relationships/image"/><Relationship Id="rId72" Target="../media/image90.svg" Type="http://schemas.openxmlformats.org/officeDocument/2006/relationships/image"/><Relationship Id="rId73" Target="../media/image91.png" Type="http://schemas.openxmlformats.org/officeDocument/2006/relationships/image"/><Relationship Id="rId74" Target="../media/image92.svg" Type="http://schemas.openxmlformats.org/officeDocument/2006/relationships/image"/><Relationship Id="rId75" Target="../media/image115.png" Type="http://schemas.openxmlformats.org/officeDocument/2006/relationships/image"/><Relationship Id="rId76" Target="../media/image116.pn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19.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66.png" Type="http://schemas.openxmlformats.org/officeDocument/2006/relationships/image"/><Relationship Id="rId53" Target="../media/image67.svg" Type="http://schemas.openxmlformats.org/officeDocument/2006/relationships/image"/><Relationship Id="rId54" Target="../media/image68.png" Type="http://schemas.openxmlformats.org/officeDocument/2006/relationships/image"/><Relationship Id="rId55" Target="../media/image69.svg" Type="http://schemas.openxmlformats.org/officeDocument/2006/relationships/image"/><Relationship Id="rId56" Target="../media/image70.png" Type="http://schemas.openxmlformats.org/officeDocument/2006/relationships/image"/><Relationship Id="rId57" Target="../media/image71.svg" Type="http://schemas.openxmlformats.org/officeDocument/2006/relationships/image"/><Relationship Id="rId58" Target="../media/image72.png" Type="http://schemas.openxmlformats.org/officeDocument/2006/relationships/image"/><Relationship Id="rId59" Target="../media/image73.svg" Type="http://schemas.openxmlformats.org/officeDocument/2006/relationships/image"/><Relationship Id="rId6" Target="../media/image20.png" Type="http://schemas.openxmlformats.org/officeDocument/2006/relationships/image"/><Relationship Id="rId60" Target="../media/image74.png" Type="http://schemas.openxmlformats.org/officeDocument/2006/relationships/image"/><Relationship Id="rId61" Target="../media/image75.svg" Type="http://schemas.openxmlformats.org/officeDocument/2006/relationships/image"/><Relationship Id="rId62" Target="../media/image76.png" Type="http://schemas.openxmlformats.org/officeDocument/2006/relationships/image"/><Relationship Id="rId63" Target="../media/image77.svg" Type="http://schemas.openxmlformats.org/officeDocument/2006/relationships/image"/><Relationship Id="rId64" Target="../media/image78.png" Type="http://schemas.openxmlformats.org/officeDocument/2006/relationships/image"/><Relationship Id="rId65" Target="../media/image79.svg" Type="http://schemas.openxmlformats.org/officeDocument/2006/relationships/image"/><Relationship Id="rId66" Target="../media/image80.png" Type="http://schemas.openxmlformats.org/officeDocument/2006/relationships/image"/><Relationship Id="rId67" Target="../media/image81.svg" Type="http://schemas.openxmlformats.org/officeDocument/2006/relationships/image"/><Relationship Id="rId68" Target="../media/image82.png" Type="http://schemas.openxmlformats.org/officeDocument/2006/relationships/image"/><Relationship Id="rId69" Target="../media/image83.svg" Type="http://schemas.openxmlformats.org/officeDocument/2006/relationships/image"/><Relationship Id="rId7" Target="../media/image21.svg" Type="http://schemas.openxmlformats.org/officeDocument/2006/relationships/image"/><Relationship Id="rId70" Target="../media/image84.png" Type="http://schemas.openxmlformats.org/officeDocument/2006/relationships/image"/><Relationship Id="rId71" Target="../media/image85.svg" Type="http://schemas.openxmlformats.org/officeDocument/2006/relationships/image"/><Relationship Id="rId72" Target="../media/image86.png" Type="http://schemas.openxmlformats.org/officeDocument/2006/relationships/image"/><Relationship Id="rId73" Target="../media/image87.svg" Type="http://schemas.openxmlformats.org/officeDocument/2006/relationships/image"/><Relationship Id="rId74" Target="../media/image88.png" Type="http://schemas.openxmlformats.org/officeDocument/2006/relationships/image"/><Relationship Id="rId75" Target="../media/image89.svg" Type="http://schemas.openxmlformats.org/officeDocument/2006/relationships/image"/><Relationship Id="rId76" Target="../media/image90.svg" Type="http://schemas.openxmlformats.org/officeDocument/2006/relationships/image"/><Relationship Id="rId77" Target="../media/image91.png" Type="http://schemas.openxmlformats.org/officeDocument/2006/relationships/image"/><Relationship Id="rId78" Target="../media/image92.svg" Type="http://schemas.openxmlformats.org/officeDocument/2006/relationships/image"/><Relationship Id="rId79" Target="../media/image93.png" Type="http://schemas.openxmlformats.org/officeDocument/2006/relationships/image"/><Relationship Id="rId8" Target="../media/image22.png" Type="http://schemas.openxmlformats.org/officeDocument/2006/relationships/image"/><Relationship Id="rId80" Target="../media/image94.svg" Type="http://schemas.openxmlformats.org/officeDocument/2006/relationships/image"/><Relationship Id="rId81" Target="../media/image95.png" Type="http://schemas.openxmlformats.org/officeDocument/2006/relationships/image"/><Relationship Id="rId82" Target="../media/image96.svg" Type="http://schemas.openxmlformats.org/officeDocument/2006/relationships/image"/><Relationship Id="rId83" Target="../media/image97.png" Type="http://schemas.openxmlformats.org/officeDocument/2006/relationships/image"/><Relationship Id="rId84" Target="../media/image98.svg" Type="http://schemas.openxmlformats.org/officeDocument/2006/relationships/image"/><Relationship Id="rId85" Target="../media/image99.png" Type="http://schemas.openxmlformats.org/officeDocument/2006/relationships/image"/><Relationship Id="rId86" Target="../media/image100.svg" Type="http://schemas.openxmlformats.org/officeDocument/2006/relationships/image"/><Relationship Id="rId87" Target="../media/image101.png" Type="http://schemas.openxmlformats.org/officeDocument/2006/relationships/image"/><Relationship Id="rId88" Target="../media/image102.svg" Type="http://schemas.openxmlformats.org/officeDocument/2006/relationships/image"/><Relationship Id="rId89" Target="../media/image103.png" Type="http://schemas.openxmlformats.org/officeDocument/2006/relationships/image"/><Relationship Id="rId9" Target="../media/image23.svg" Type="http://schemas.openxmlformats.org/officeDocument/2006/relationships/image"/><Relationship Id="rId90" Target="../media/image10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19.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66.png" Type="http://schemas.openxmlformats.org/officeDocument/2006/relationships/image"/><Relationship Id="rId53" Target="../media/image67.svg" Type="http://schemas.openxmlformats.org/officeDocument/2006/relationships/image"/><Relationship Id="rId54" Target="../media/image68.png" Type="http://schemas.openxmlformats.org/officeDocument/2006/relationships/image"/><Relationship Id="rId55" Target="../media/image69.svg" Type="http://schemas.openxmlformats.org/officeDocument/2006/relationships/image"/><Relationship Id="rId56" Target="../media/image70.png" Type="http://schemas.openxmlformats.org/officeDocument/2006/relationships/image"/><Relationship Id="rId57" Target="../media/image71.svg" Type="http://schemas.openxmlformats.org/officeDocument/2006/relationships/image"/><Relationship Id="rId58" Target="../media/image72.png" Type="http://schemas.openxmlformats.org/officeDocument/2006/relationships/image"/><Relationship Id="rId59" Target="../media/image73.svg" Type="http://schemas.openxmlformats.org/officeDocument/2006/relationships/image"/><Relationship Id="rId6" Target="../media/image20.png" Type="http://schemas.openxmlformats.org/officeDocument/2006/relationships/image"/><Relationship Id="rId60" Target="../media/image74.png" Type="http://schemas.openxmlformats.org/officeDocument/2006/relationships/image"/><Relationship Id="rId61" Target="../media/image75.svg" Type="http://schemas.openxmlformats.org/officeDocument/2006/relationships/image"/><Relationship Id="rId62" Target="../media/image76.png" Type="http://schemas.openxmlformats.org/officeDocument/2006/relationships/image"/><Relationship Id="rId63" Target="../media/image77.svg" Type="http://schemas.openxmlformats.org/officeDocument/2006/relationships/image"/><Relationship Id="rId64" Target="../media/image78.png" Type="http://schemas.openxmlformats.org/officeDocument/2006/relationships/image"/><Relationship Id="rId65" Target="../media/image79.svg" Type="http://schemas.openxmlformats.org/officeDocument/2006/relationships/image"/><Relationship Id="rId66" Target="../media/image80.png" Type="http://schemas.openxmlformats.org/officeDocument/2006/relationships/image"/><Relationship Id="rId67" Target="../media/image81.svg" Type="http://schemas.openxmlformats.org/officeDocument/2006/relationships/image"/><Relationship Id="rId68" Target="../media/image82.png" Type="http://schemas.openxmlformats.org/officeDocument/2006/relationships/image"/><Relationship Id="rId69" Target="../media/image83.svg" Type="http://schemas.openxmlformats.org/officeDocument/2006/relationships/image"/><Relationship Id="rId7" Target="../media/image21.svg" Type="http://schemas.openxmlformats.org/officeDocument/2006/relationships/image"/><Relationship Id="rId70" Target="../media/image84.png" Type="http://schemas.openxmlformats.org/officeDocument/2006/relationships/image"/><Relationship Id="rId71" Target="../media/image85.svg" Type="http://schemas.openxmlformats.org/officeDocument/2006/relationships/image"/><Relationship Id="rId72" Target="../media/image86.png" Type="http://schemas.openxmlformats.org/officeDocument/2006/relationships/image"/><Relationship Id="rId73" Target="../media/image87.svg" Type="http://schemas.openxmlformats.org/officeDocument/2006/relationships/image"/><Relationship Id="rId74" Target="../media/image88.png" Type="http://schemas.openxmlformats.org/officeDocument/2006/relationships/image"/><Relationship Id="rId75" Target="../media/image89.svg" Type="http://schemas.openxmlformats.org/officeDocument/2006/relationships/image"/><Relationship Id="rId76" Target="../media/image90.svg" Type="http://schemas.openxmlformats.org/officeDocument/2006/relationships/image"/><Relationship Id="rId77" Target="../media/image91.png" Type="http://schemas.openxmlformats.org/officeDocument/2006/relationships/image"/><Relationship Id="rId78" Target="../media/image92.svg" Type="http://schemas.openxmlformats.org/officeDocument/2006/relationships/image"/><Relationship Id="rId79" Target="../media/image93.png" Type="http://schemas.openxmlformats.org/officeDocument/2006/relationships/image"/><Relationship Id="rId8" Target="../media/image22.png" Type="http://schemas.openxmlformats.org/officeDocument/2006/relationships/image"/><Relationship Id="rId80" Target="../media/image94.svg" Type="http://schemas.openxmlformats.org/officeDocument/2006/relationships/image"/><Relationship Id="rId81" Target="../media/image95.png" Type="http://schemas.openxmlformats.org/officeDocument/2006/relationships/image"/><Relationship Id="rId82" Target="../media/image96.svg" Type="http://schemas.openxmlformats.org/officeDocument/2006/relationships/image"/><Relationship Id="rId83" Target="../media/image97.png" Type="http://schemas.openxmlformats.org/officeDocument/2006/relationships/image"/><Relationship Id="rId84" Target="../media/image98.svg" Type="http://schemas.openxmlformats.org/officeDocument/2006/relationships/image"/><Relationship Id="rId85" Target="../media/image99.png" Type="http://schemas.openxmlformats.org/officeDocument/2006/relationships/image"/><Relationship Id="rId86" Target="../media/image100.svg" Type="http://schemas.openxmlformats.org/officeDocument/2006/relationships/image"/><Relationship Id="rId87" Target="../media/image101.png" Type="http://schemas.openxmlformats.org/officeDocument/2006/relationships/image"/><Relationship Id="rId88" Target="../media/image102.svg" Type="http://schemas.openxmlformats.org/officeDocument/2006/relationships/image"/><Relationship Id="rId89" Target="../media/image103.png" Type="http://schemas.openxmlformats.org/officeDocument/2006/relationships/image"/><Relationship Id="rId9" Target="../media/image23.svg" Type="http://schemas.openxmlformats.org/officeDocument/2006/relationships/image"/><Relationship Id="rId90" Target="../media/image104.svg" Type="http://schemas.openxmlformats.org/officeDocument/2006/relationships/image"/><Relationship Id="rId91" Target="../media/image117.png" Type="http://schemas.openxmlformats.org/officeDocument/2006/relationships/image"/><Relationship Id="rId92" Target="../media/image1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19.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66.png" Type="http://schemas.openxmlformats.org/officeDocument/2006/relationships/image"/><Relationship Id="rId53" Target="../media/image67.svg" Type="http://schemas.openxmlformats.org/officeDocument/2006/relationships/image"/><Relationship Id="rId54" Target="../media/image68.png" Type="http://schemas.openxmlformats.org/officeDocument/2006/relationships/image"/><Relationship Id="rId55" Target="../media/image69.svg" Type="http://schemas.openxmlformats.org/officeDocument/2006/relationships/image"/><Relationship Id="rId56" Target="../media/image70.png" Type="http://schemas.openxmlformats.org/officeDocument/2006/relationships/image"/><Relationship Id="rId57" Target="../media/image71.svg" Type="http://schemas.openxmlformats.org/officeDocument/2006/relationships/image"/><Relationship Id="rId58" Target="../media/image72.png" Type="http://schemas.openxmlformats.org/officeDocument/2006/relationships/image"/><Relationship Id="rId59" Target="../media/image73.svg" Type="http://schemas.openxmlformats.org/officeDocument/2006/relationships/image"/><Relationship Id="rId6" Target="../media/image20.png" Type="http://schemas.openxmlformats.org/officeDocument/2006/relationships/image"/><Relationship Id="rId60" Target="../media/image74.png" Type="http://schemas.openxmlformats.org/officeDocument/2006/relationships/image"/><Relationship Id="rId61" Target="../media/image75.svg" Type="http://schemas.openxmlformats.org/officeDocument/2006/relationships/image"/><Relationship Id="rId62" Target="../media/image76.png" Type="http://schemas.openxmlformats.org/officeDocument/2006/relationships/image"/><Relationship Id="rId63" Target="../media/image77.svg" Type="http://schemas.openxmlformats.org/officeDocument/2006/relationships/image"/><Relationship Id="rId64" Target="../media/image78.png" Type="http://schemas.openxmlformats.org/officeDocument/2006/relationships/image"/><Relationship Id="rId65" Target="../media/image79.svg" Type="http://schemas.openxmlformats.org/officeDocument/2006/relationships/image"/><Relationship Id="rId66" Target="../media/image80.png" Type="http://schemas.openxmlformats.org/officeDocument/2006/relationships/image"/><Relationship Id="rId67" Target="../media/image81.svg" Type="http://schemas.openxmlformats.org/officeDocument/2006/relationships/image"/><Relationship Id="rId68" Target="../media/image82.png" Type="http://schemas.openxmlformats.org/officeDocument/2006/relationships/image"/><Relationship Id="rId69" Target="../media/image83.svg" Type="http://schemas.openxmlformats.org/officeDocument/2006/relationships/image"/><Relationship Id="rId7" Target="../media/image21.svg" Type="http://schemas.openxmlformats.org/officeDocument/2006/relationships/image"/><Relationship Id="rId70" Target="../media/image84.png" Type="http://schemas.openxmlformats.org/officeDocument/2006/relationships/image"/><Relationship Id="rId71" Target="../media/image85.svg" Type="http://schemas.openxmlformats.org/officeDocument/2006/relationships/image"/><Relationship Id="rId72" Target="../media/image86.png" Type="http://schemas.openxmlformats.org/officeDocument/2006/relationships/image"/><Relationship Id="rId73" Target="../media/image87.svg" Type="http://schemas.openxmlformats.org/officeDocument/2006/relationships/image"/><Relationship Id="rId74" Target="../media/image88.png" Type="http://schemas.openxmlformats.org/officeDocument/2006/relationships/image"/><Relationship Id="rId75" Target="../media/image89.svg" Type="http://schemas.openxmlformats.org/officeDocument/2006/relationships/image"/><Relationship Id="rId76" Target="../media/image90.svg" Type="http://schemas.openxmlformats.org/officeDocument/2006/relationships/image"/><Relationship Id="rId77" Target="../media/image91.png" Type="http://schemas.openxmlformats.org/officeDocument/2006/relationships/image"/><Relationship Id="rId78" Target="../media/image92.svg" Type="http://schemas.openxmlformats.org/officeDocument/2006/relationships/image"/><Relationship Id="rId79" Target="../media/image93.png" Type="http://schemas.openxmlformats.org/officeDocument/2006/relationships/image"/><Relationship Id="rId8" Target="../media/image22.png" Type="http://schemas.openxmlformats.org/officeDocument/2006/relationships/image"/><Relationship Id="rId80" Target="../media/image94.svg" Type="http://schemas.openxmlformats.org/officeDocument/2006/relationships/image"/><Relationship Id="rId81" Target="../media/image95.png" Type="http://schemas.openxmlformats.org/officeDocument/2006/relationships/image"/><Relationship Id="rId82" Target="../media/image96.svg" Type="http://schemas.openxmlformats.org/officeDocument/2006/relationships/image"/><Relationship Id="rId83" Target="../media/image97.png" Type="http://schemas.openxmlformats.org/officeDocument/2006/relationships/image"/><Relationship Id="rId84" Target="../media/image98.svg" Type="http://schemas.openxmlformats.org/officeDocument/2006/relationships/image"/><Relationship Id="rId85" Target="../media/image99.png" Type="http://schemas.openxmlformats.org/officeDocument/2006/relationships/image"/><Relationship Id="rId86" Target="../media/image100.svg" Type="http://schemas.openxmlformats.org/officeDocument/2006/relationships/image"/><Relationship Id="rId87" Target="../media/image101.png" Type="http://schemas.openxmlformats.org/officeDocument/2006/relationships/image"/><Relationship Id="rId88" Target="../media/image102.svg" Type="http://schemas.openxmlformats.org/officeDocument/2006/relationships/image"/><Relationship Id="rId89" Target="../media/image103.png" Type="http://schemas.openxmlformats.org/officeDocument/2006/relationships/image"/><Relationship Id="rId9" Target="../media/image23.svg" Type="http://schemas.openxmlformats.org/officeDocument/2006/relationships/image"/><Relationship Id="rId90" Target="../media/image104.svg" Type="http://schemas.openxmlformats.org/officeDocument/2006/relationships/image"/><Relationship Id="rId91" Target="../media/image119.png" Type="http://schemas.openxmlformats.org/officeDocument/2006/relationships/image"/><Relationship Id="rId92" Target="../media/image12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19.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66.png" Type="http://schemas.openxmlformats.org/officeDocument/2006/relationships/image"/><Relationship Id="rId53" Target="../media/image67.svg" Type="http://schemas.openxmlformats.org/officeDocument/2006/relationships/image"/><Relationship Id="rId54" Target="../media/image68.png" Type="http://schemas.openxmlformats.org/officeDocument/2006/relationships/image"/><Relationship Id="rId55" Target="../media/image69.svg" Type="http://schemas.openxmlformats.org/officeDocument/2006/relationships/image"/><Relationship Id="rId56" Target="../media/image70.png" Type="http://schemas.openxmlformats.org/officeDocument/2006/relationships/image"/><Relationship Id="rId57" Target="../media/image71.svg" Type="http://schemas.openxmlformats.org/officeDocument/2006/relationships/image"/><Relationship Id="rId58" Target="../media/image72.png" Type="http://schemas.openxmlformats.org/officeDocument/2006/relationships/image"/><Relationship Id="rId59" Target="../media/image73.svg" Type="http://schemas.openxmlformats.org/officeDocument/2006/relationships/image"/><Relationship Id="rId6" Target="../media/image20.png" Type="http://schemas.openxmlformats.org/officeDocument/2006/relationships/image"/><Relationship Id="rId60" Target="../media/image74.png" Type="http://schemas.openxmlformats.org/officeDocument/2006/relationships/image"/><Relationship Id="rId61" Target="../media/image75.svg" Type="http://schemas.openxmlformats.org/officeDocument/2006/relationships/image"/><Relationship Id="rId62" Target="../media/image76.png" Type="http://schemas.openxmlformats.org/officeDocument/2006/relationships/image"/><Relationship Id="rId63" Target="../media/image77.svg" Type="http://schemas.openxmlformats.org/officeDocument/2006/relationships/image"/><Relationship Id="rId64" Target="../media/image78.png" Type="http://schemas.openxmlformats.org/officeDocument/2006/relationships/image"/><Relationship Id="rId65" Target="../media/image79.svg" Type="http://schemas.openxmlformats.org/officeDocument/2006/relationships/image"/><Relationship Id="rId66" Target="../media/image80.png" Type="http://schemas.openxmlformats.org/officeDocument/2006/relationships/image"/><Relationship Id="rId67" Target="../media/image81.svg" Type="http://schemas.openxmlformats.org/officeDocument/2006/relationships/image"/><Relationship Id="rId68" Target="../media/image82.png" Type="http://schemas.openxmlformats.org/officeDocument/2006/relationships/image"/><Relationship Id="rId69" Target="../media/image83.svg" Type="http://schemas.openxmlformats.org/officeDocument/2006/relationships/image"/><Relationship Id="rId7" Target="../media/image21.svg" Type="http://schemas.openxmlformats.org/officeDocument/2006/relationships/image"/><Relationship Id="rId70" Target="../media/image84.png" Type="http://schemas.openxmlformats.org/officeDocument/2006/relationships/image"/><Relationship Id="rId71" Target="../media/image85.svg" Type="http://schemas.openxmlformats.org/officeDocument/2006/relationships/image"/><Relationship Id="rId72" Target="../media/image86.png" Type="http://schemas.openxmlformats.org/officeDocument/2006/relationships/image"/><Relationship Id="rId73" Target="../media/image87.svg" Type="http://schemas.openxmlformats.org/officeDocument/2006/relationships/image"/><Relationship Id="rId74" Target="../media/image88.png" Type="http://schemas.openxmlformats.org/officeDocument/2006/relationships/image"/><Relationship Id="rId75" Target="../media/image89.svg" Type="http://schemas.openxmlformats.org/officeDocument/2006/relationships/image"/><Relationship Id="rId76" Target="../media/image90.svg" Type="http://schemas.openxmlformats.org/officeDocument/2006/relationships/image"/><Relationship Id="rId77" Target="../media/image91.png" Type="http://schemas.openxmlformats.org/officeDocument/2006/relationships/image"/><Relationship Id="rId78" Target="../media/image92.svg" Type="http://schemas.openxmlformats.org/officeDocument/2006/relationships/image"/><Relationship Id="rId79" Target="../media/image93.png" Type="http://schemas.openxmlformats.org/officeDocument/2006/relationships/image"/><Relationship Id="rId8" Target="../media/image22.png" Type="http://schemas.openxmlformats.org/officeDocument/2006/relationships/image"/><Relationship Id="rId80" Target="../media/image94.svg" Type="http://schemas.openxmlformats.org/officeDocument/2006/relationships/image"/><Relationship Id="rId81" Target="../media/image95.png" Type="http://schemas.openxmlformats.org/officeDocument/2006/relationships/image"/><Relationship Id="rId82" Target="../media/image96.svg" Type="http://schemas.openxmlformats.org/officeDocument/2006/relationships/image"/><Relationship Id="rId83" Target="../media/image97.png" Type="http://schemas.openxmlformats.org/officeDocument/2006/relationships/image"/><Relationship Id="rId84" Target="../media/image98.svg" Type="http://schemas.openxmlformats.org/officeDocument/2006/relationships/image"/><Relationship Id="rId85" Target="../media/image99.png" Type="http://schemas.openxmlformats.org/officeDocument/2006/relationships/image"/><Relationship Id="rId86" Target="../media/image100.svg" Type="http://schemas.openxmlformats.org/officeDocument/2006/relationships/image"/><Relationship Id="rId87" Target="../media/image101.png" Type="http://schemas.openxmlformats.org/officeDocument/2006/relationships/image"/><Relationship Id="rId88" Target="../media/image102.svg" Type="http://schemas.openxmlformats.org/officeDocument/2006/relationships/image"/><Relationship Id="rId89" Target="../media/image103.png" Type="http://schemas.openxmlformats.org/officeDocument/2006/relationships/image"/><Relationship Id="rId9" Target="../media/image23.svg" Type="http://schemas.openxmlformats.org/officeDocument/2006/relationships/image"/><Relationship Id="rId90" Target="../media/image104.svg" Type="http://schemas.openxmlformats.org/officeDocument/2006/relationships/image"/><Relationship Id="rId91" Target="../media/image121.png" Type="http://schemas.openxmlformats.org/officeDocument/2006/relationships/image"/><Relationship Id="rId92" Target="../media/image12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19.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66.png" Type="http://schemas.openxmlformats.org/officeDocument/2006/relationships/image"/><Relationship Id="rId53" Target="../media/image67.svg" Type="http://schemas.openxmlformats.org/officeDocument/2006/relationships/image"/><Relationship Id="rId54" Target="../media/image68.png" Type="http://schemas.openxmlformats.org/officeDocument/2006/relationships/image"/><Relationship Id="rId55" Target="../media/image69.svg" Type="http://schemas.openxmlformats.org/officeDocument/2006/relationships/image"/><Relationship Id="rId56" Target="../media/image70.png" Type="http://schemas.openxmlformats.org/officeDocument/2006/relationships/image"/><Relationship Id="rId57" Target="../media/image71.svg" Type="http://schemas.openxmlformats.org/officeDocument/2006/relationships/image"/><Relationship Id="rId58" Target="../media/image72.png" Type="http://schemas.openxmlformats.org/officeDocument/2006/relationships/image"/><Relationship Id="rId59" Target="../media/image73.svg" Type="http://schemas.openxmlformats.org/officeDocument/2006/relationships/image"/><Relationship Id="rId6" Target="../media/image20.png" Type="http://schemas.openxmlformats.org/officeDocument/2006/relationships/image"/><Relationship Id="rId60" Target="../media/image74.png" Type="http://schemas.openxmlformats.org/officeDocument/2006/relationships/image"/><Relationship Id="rId61" Target="../media/image75.svg" Type="http://schemas.openxmlformats.org/officeDocument/2006/relationships/image"/><Relationship Id="rId62" Target="../media/image76.png" Type="http://schemas.openxmlformats.org/officeDocument/2006/relationships/image"/><Relationship Id="rId63" Target="../media/image77.svg" Type="http://schemas.openxmlformats.org/officeDocument/2006/relationships/image"/><Relationship Id="rId64" Target="../media/image78.png" Type="http://schemas.openxmlformats.org/officeDocument/2006/relationships/image"/><Relationship Id="rId65" Target="../media/image79.svg" Type="http://schemas.openxmlformats.org/officeDocument/2006/relationships/image"/><Relationship Id="rId66" Target="../media/image80.png" Type="http://schemas.openxmlformats.org/officeDocument/2006/relationships/image"/><Relationship Id="rId67" Target="../media/image81.svg" Type="http://schemas.openxmlformats.org/officeDocument/2006/relationships/image"/><Relationship Id="rId68" Target="../media/image82.png" Type="http://schemas.openxmlformats.org/officeDocument/2006/relationships/image"/><Relationship Id="rId69" Target="../media/image83.svg" Type="http://schemas.openxmlformats.org/officeDocument/2006/relationships/image"/><Relationship Id="rId7" Target="../media/image21.svg" Type="http://schemas.openxmlformats.org/officeDocument/2006/relationships/image"/><Relationship Id="rId70" Target="../media/image84.png" Type="http://schemas.openxmlformats.org/officeDocument/2006/relationships/image"/><Relationship Id="rId71" Target="../media/image85.svg" Type="http://schemas.openxmlformats.org/officeDocument/2006/relationships/image"/><Relationship Id="rId72" Target="../media/image86.png" Type="http://schemas.openxmlformats.org/officeDocument/2006/relationships/image"/><Relationship Id="rId73" Target="../media/image87.svg" Type="http://schemas.openxmlformats.org/officeDocument/2006/relationships/image"/><Relationship Id="rId74" Target="../media/image88.png" Type="http://schemas.openxmlformats.org/officeDocument/2006/relationships/image"/><Relationship Id="rId75" Target="../media/image89.svg" Type="http://schemas.openxmlformats.org/officeDocument/2006/relationships/image"/><Relationship Id="rId76" Target="../media/image90.svg" Type="http://schemas.openxmlformats.org/officeDocument/2006/relationships/image"/><Relationship Id="rId77" Target="../media/image91.png" Type="http://schemas.openxmlformats.org/officeDocument/2006/relationships/image"/><Relationship Id="rId78" Target="../media/image92.svg" Type="http://schemas.openxmlformats.org/officeDocument/2006/relationships/image"/><Relationship Id="rId79" Target="../media/image93.png" Type="http://schemas.openxmlformats.org/officeDocument/2006/relationships/image"/><Relationship Id="rId8" Target="../media/image22.png" Type="http://schemas.openxmlformats.org/officeDocument/2006/relationships/image"/><Relationship Id="rId80" Target="../media/image94.svg" Type="http://schemas.openxmlformats.org/officeDocument/2006/relationships/image"/><Relationship Id="rId81" Target="../media/image95.png" Type="http://schemas.openxmlformats.org/officeDocument/2006/relationships/image"/><Relationship Id="rId82" Target="../media/image96.svg" Type="http://schemas.openxmlformats.org/officeDocument/2006/relationships/image"/><Relationship Id="rId83" Target="../media/image97.png" Type="http://schemas.openxmlformats.org/officeDocument/2006/relationships/image"/><Relationship Id="rId84" Target="../media/image98.svg" Type="http://schemas.openxmlformats.org/officeDocument/2006/relationships/image"/><Relationship Id="rId85" Target="../media/image99.png" Type="http://schemas.openxmlformats.org/officeDocument/2006/relationships/image"/><Relationship Id="rId86" Target="../media/image100.svg" Type="http://schemas.openxmlformats.org/officeDocument/2006/relationships/image"/><Relationship Id="rId87" Target="../media/image101.png" Type="http://schemas.openxmlformats.org/officeDocument/2006/relationships/image"/><Relationship Id="rId88" Target="../media/image102.svg" Type="http://schemas.openxmlformats.org/officeDocument/2006/relationships/image"/><Relationship Id="rId89" Target="../media/image103.png" Type="http://schemas.openxmlformats.org/officeDocument/2006/relationships/image"/><Relationship Id="rId9" Target="../media/image23.svg" Type="http://schemas.openxmlformats.org/officeDocument/2006/relationships/image"/><Relationship Id="rId90" Target="../media/image10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19.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66.png" Type="http://schemas.openxmlformats.org/officeDocument/2006/relationships/image"/><Relationship Id="rId53" Target="../media/image67.svg" Type="http://schemas.openxmlformats.org/officeDocument/2006/relationships/image"/><Relationship Id="rId54" Target="../media/image68.png" Type="http://schemas.openxmlformats.org/officeDocument/2006/relationships/image"/><Relationship Id="rId55" Target="../media/image69.svg" Type="http://schemas.openxmlformats.org/officeDocument/2006/relationships/image"/><Relationship Id="rId56" Target="../media/image70.png" Type="http://schemas.openxmlformats.org/officeDocument/2006/relationships/image"/><Relationship Id="rId57" Target="../media/image71.svg" Type="http://schemas.openxmlformats.org/officeDocument/2006/relationships/image"/><Relationship Id="rId58" Target="../media/image72.png" Type="http://schemas.openxmlformats.org/officeDocument/2006/relationships/image"/><Relationship Id="rId59" Target="../media/image73.svg" Type="http://schemas.openxmlformats.org/officeDocument/2006/relationships/image"/><Relationship Id="rId6" Target="../media/image20.png" Type="http://schemas.openxmlformats.org/officeDocument/2006/relationships/image"/><Relationship Id="rId60" Target="../media/image74.png" Type="http://schemas.openxmlformats.org/officeDocument/2006/relationships/image"/><Relationship Id="rId61" Target="../media/image75.svg" Type="http://schemas.openxmlformats.org/officeDocument/2006/relationships/image"/><Relationship Id="rId62" Target="../media/image76.png" Type="http://schemas.openxmlformats.org/officeDocument/2006/relationships/image"/><Relationship Id="rId63" Target="../media/image77.svg" Type="http://schemas.openxmlformats.org/officeDocument/2006/relationships/image"/><Relationship Id="rId64" Target="../media/image78.png" Type="http://schemas.openxmlformats.org/officeDocument/2006/relationships/image"/><Relationship Id="rId65" Target="../media/image79.svg" Type="http://schemas.openxmlformats.org/officeDocument/2006/relationships/image"/><Relationship Id="rId66" Target="../media/image80.png" Type="http://schemas.openxmlformats.org/officeDocument/2006/relationships/image"/><Relationship Id="rId67" Target="../media/image81.svg" Type="http://schemas.openxmlformats.org/officeDocument/2006/relationships/image"/><Relationship Id="rId68" Target="../media/image82.png" Type="http://schemas.openxmlformats.org/officeDocument/2006/relationships/image"/><Relationship Id="rId69" Target="../media/image83.svg" Type="http://schemas.openxmlformats.org/officeDocument/2006/relationships/image"/><Relationship Id="rId7" Target="../media/image21.svg" Type="http://schemas.openxmlformats.org/officeDocument/2006/relationships/image"/><Relationship Id="rId70" Target="../media/image84.png" Type="http://schemas.openxmlformats.org/officeDocument/2006/relationships/image"/><Relationship Id="rId71" Target="../media/image85.svg" Type="http://schemas.openxmlformats.org/officeDocument/2006/relationships/image"/><Relationship Id="rId72" Target="../media/image86.png" Type="http://schemas.openxmlformats.org/officeDocument/2006/relationships/image"/><Relationship Id="rId73" Target="../media/image87.svg" Type="http://schemas.openxmlformats.org/officeDocument/2006/relationships/image"/><Relationship Id="rId74" Target="../media/image88.png" Type="http://schemas.openxmlformats.org/officeDocument/2006/relationships/image"/><Relationship Id="rId75" Target="../media/image89.svg" Type="http://schemas.openxmlformats.org/officeDocument/2006/relationships/image"/><Relationship Id="rId76" Target="../media/image90.svg" Type="http://schemas.openxmlformats.org/officeDocument/2006/relationships/image"/><Relationship Id="rId77" Target="../media/image91.png" Type="http://schemas.openxmlformats.org/officeDocument/2006/relationships/image"/><Relationship Id="rId78" Target="../media/image92.svg" Type="http://schemas.openxmlformats.org/officeDocument/2006/relationships/image"/><Relationship Id="rId79" Target="../media/image93.png" Type="http://schemas.openxmlformats.org/officeDocument/2006/relationships/image"/><Relationship Id="rId8" Target="../media/image22.png" Type="http://schemas.openxmlformats.org/officeDocument/2006/relationships/image"/><Relationship Id="rId80" Target="../media/image94.svg" Type="http://schemas.openxmlformats.org/officeDocument/2006/relationships/image"/><Relationship Id="rId81" Target="../media/image95.png" Type="http://schemas.openxmlformats.org/officeDocument/2006/relationships/image"/><Relationship Id="rId82" Target="../media/image96.svg" Type="http://schemas.openxmlformats.org/officeDocument/2006/relationships/image"/><Relationship Id="rId83" Target="../media/image97.png" Type="http://schemas.openxmlformats.org/officeDocument/2006/relationships/image"/><Relationship Id="rId84" Target="../media/image98.svg" Type="http://schemas.openxmlformats.org/officeDocument/2006/relationships/image"/><Relationship Id="rId85" Target="../media/image99.png" Type="http://schemas.openxmlformats.org/officeDocument/2006/relationships/image"/><Relationship Id="rId86" Target="../media/image100.svg" Type="http://schemas.openxmlformats.org/officeDocument/2006/relationships/image"/><Relationship Id="rId87" Target="../media/image101.png" Type="http://schemas.openxmlformats.org/officeDocument/2006/relationships/image"/><Relationship Id="rId88" Target="../media/image102.svg" Type="http://schemas.openxmlformats.org/officeDocument/2006/relationships/image"/><Relationship Id="rId89" Target="../media/image103.png" Type="http://schemas.openxmlformats.org/officeDocument/2006/relationships/image"/><Relationship Id="rId9" Target="../media/image23.svg" Type="http://schemas.openxmlformats.org/officeDocument/2006/relationships/image"/><Relationship Id="rId90" Target="../media/image104.svg" Type="http://schemas.openxmlformats.org/officeDocument/2006/relationships/image"/><Relationship Id="rId91" Target="../media/image123.png" Type="http://schemas.openxmlformats.org/officeDocument/2006/relationships/image"/><Relationship Id="rId92" Target="../media/image1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14" Target="../media/image28.png" Type="http://schemas.openxmlformats.org/officeDocument/2006/relationships/image"/><Relationship Id="rId15" Target="../media/image29.svg" Type="http://schemas.openxmlformats.org/officeDocument/2006/relationships/image"/><Relationship Id="rId16" Target="../media/image30.png" Type="http://schemas.openxmlformats.org/officeDocument/2006/relationships/image"/><Relationship Id="rId17" Target="../media/image31.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6.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36.png" Type="http://schemas.openxmlformats.org/officeDocument/2006/relationships/image"/><Relationship Id="rId23" Target="../media/image37.svg" Type="http://schemas.openxmlformats.org/officeDocument/2006/relationships/image"/><Relationship Id="rId24" Target="../media/image38.png" Type="http://schemas.openxmlformats.org/officeDocument/2006/relationships/image"/><Relationship Id="rId25" Target="../media/image39.svg" Type="http://schemas.openxmlformats.org/officeDocument/2006/relationships/image"/><Relationship Id="rId26" Target="../media/image40.png" Type="http://schemas.openxmlformats.org/officeDocument/2006/relationships/image"/><Relationship Id="rId27" Target="../media/image41.svg" Type="http://schemas.openxmlformats.org/officeDocument/2006/relationships/image"/><Relationship Id="rId28" Target="../media/image42.png" Type="http://schemas.openxmlformats.org/officeDocument/2006/relationships/image"/><Relationship Id="rId29" Target="../media/image43.svg" Type="http://schemas.openxmlformats.org/officeDocument/2006/relationships/image"/><Relationship Id="rId3" Target="../media/image17.svg" Type="http://schemas.openxmlformats.org/officeDocument/2006/relationships/image"/><Relationship Id="rId30" Target="../media/image44.png" Type="http://schemas.openxmlformats.org/officeDocument/2006/relationships/image"/><Relationship Id="rId31" Target="../media/image45.svg" Type="http://schemas.openxmlformats.org/officeDocument/2006/relationships/image"/><Relationship Id="rId32" Target="../media/image46.png" Type="http://schemas.openxmlformats.org/officeDocument/2006/relationships/image"/><Relationship Id="rId33" Target="../media/image47.svg" Type="http://schemas.openxmlformats.org/officeDocument/2006/relationships/image"/><Relationship Id="rId34" Target="../media/image48.png" Type="http://schemas.openxmlformats.org/officeDocument/2006/relationships/image"/><Relationship Id="rId35" Target="../media/image49.svg" Type="http://schemas.openxmlformats.org/officeDocument/2006/relationships/image"/><Relationship Id="rId36" Target="../media/image50.png" Type="http://schemas.openxmlformats.org/officeDocument/2006/relationships/image"/><Relationship Id="rId37" Target="../media/image51.svg" Type="http://schemas.openxmlformats.org/officeDocument/2006/relationships/image"/><Relationship Id="rId38" Target="../media/image52.png" Type="http://schemas.openxmlformats.org/officeDocument/2006/relationships/image"/><Relationship Id="rId39" Target="../media/image53.svg" Type="http://schemas.openxmlformats.org/officeDocument/2006/relationships/image"/><Relationship Id="rId4" Target="../media/image18.png" Type="http://schemas.openxmlformats.org/officeDocument/2006/relationships/image"/><Relationship Id="rId40" Target="../media/image54.png" Type="http://schemas.openxmlformats.org/officeDocument/2006/relationships/image"/><Relationship Id="rId41" Target="../media/image55.svg" Type="http://schemas.openxmlformats.org/officeDocument/2006/relationships/image"/><Relationship Id="rId42" Target="../media/image56.png" Type="http://schemas.openxmlformats.org/officeDocument/2006/relationships/image"/><Relationship Id="rId43" Target="../media/image57.svg" Type="http://schemas.openxmlformats.org/officeDocument/2006/relationships/image"/><Relationship Id="rId44" Target="../media/image58.png" Type="http://schemas.openxmlformats.org/officeDocument/2006/relationships/image"/><Relationship Id="rId45" Target="../media/image59.svg" Type="http://schemas.openxmlformats.org/officeDocument/2006/relationships/image"/><Relationship Id="rId46" Target="../media/image60.png" Type="http://schemas.openxmlformats.org/officeDocument/2006/relationships/image"/><Relationship Id="rId47" Target="../media/image61.svg" Type="http://schemas.openxmlformats.org/officeDocument/2006/relationships/image"/><Relationship Id="rId48" Target="../media/image62.png" Type="http://schemas.openxmlformats.org/officeDocument/2006/relationships/image"/><Relationship Id="rId49" Target="../media/image63.svg" Type="http://schemas.openxmlformats.org/officeDocument/2006/relationships/image"/><Relationship Id="rId5" Target="../media/image19.svg" Type="http://schemas.openxmlformats.org/officeDocument/2006/relationships/image"/><Relationship Id="rId50" Target="../media/image64.png" Type="http://schemas.openxmlformats.org/officeDocument/2006/relationships/image"/><Relationship Id="rId51" Target="../media/image65.svg" Type="http://schemas.openxmlformats.org/officeDocument/2006/relationships/image"/><Relationship Id="rId52" Target="../media/image66.png" Type="http://schemas.openxmlformats.org/officeDocument/2006/relationships/image"/><Relationship Id="rId53" Target="../media/image67.svg" Type="http://schemas.openxmlformats.org/officeDocument/2006/relationships/image"/><Relationship Id="rId54" Target="../media/image68.png" Type="http://schemas.openxmlformats.org/officeDocument/2006/relationships/image"/><Relationship Id="rId55" Target="../media/image69.svg" Type="http://schemas.openxmlformats.org/officeDocument/2006/relationships/image"/><Relationship Id="rId56" Target="../media/image70.png" Type="http://schemas.openxmlformats.org/officeDocument/2006/relationships/image"/><Relationship Id="rId57" Target="../media/image71.svg" Type="http://schemas.openxmlformats.org/officeDocument/2006/relationships/image"/><Relationship Id="rId58" Target="../media/image72.png" Type="http://schemas.openxmlformats.org/officeDocument/2006/relationships/image"/><Relationship Id="rId59" Target="../media/image73.svg" Type="http://schemas.openxmlformats.org/officeDocument/2006/relationships/image"/><Relationship Id="rId6" Target="../media/image20.png" Type="http://schemas.openxmlformats.org/officeDocument/2006/relationships/image"/><Relationship Id="rId60" Target="../media/image74.png" Type="http://schemas.openxmlformats.org/officeDocument/2006/relationships/image"/><Relationship Id="rId61" Target="../media/image75.svg" Type="http://schemas.openxmlformats.org/officeDocument/2006/relationships/image"/><Relationship Id="rId62" Target="../media/image76.png" Type="http://schemas.openxmlformats.org/officeDocument/2006/relationships/image"/><Relationship Id="rId63" Target="../media/image77.svg" Type="http://schemas.openxmlformats.org/officeDocument/2006/relationships/image"/><Relationship Id="rId64" Target="../media/image78.png" Type="http://schemas.openxmlformats.org/officeDocument/2006/relationships/image"/><Relationship Id="rId65" Target="../media/image79.svg" Type="http://schemas.openxmlformats.org/officeDocument/2006/relationships/image"/><Relationship Id="rId66" Target="../media/image80.png" Type="http://schemas.openxmlformats.org/officeDocument/2006/relationships/image"/><Relationship Id="rId67" Target="../media/image81.svg" Type="http://schemas.openxmlformats.org/officeDocument/2006/relationships/image"/><Relationship Id="rId68" Target="../media/image82.png" Type="http://schemas.openxmlformats.org/officeDocument/2006/relationships/image"/><Relationship Id="rId69" Target="../media/image83.svg" Type="http://schemas.openxmlformats.org/officeDocument/2006/relationships/image"/><Relationship Id="rId7" Target="../media/image21.svg" Type="http://schemas.openxmlformats.org/officeDocument/2006/relationships/image"/><Relationship Id="rId70" Target="../media/image84.png" Type="http://schemas.openxmlformats.org/officeDocument/2006/relationships/image"/><Relationship Id="rId71" Target="../media/image85.svg" Type="http://schemas.openxmlformats.org/officeDocument/2006/relationships/image"/><Relationship Id="rId72" Target="../media/image86.png" Type="http://schemas.openxmlformats.org/officeDocument/2006/relationships/image"/><Relationship Id="rId73" Target="../media/image87.svg" Type="http://schemas.openxmlformats.org/officeDocument/2006/relationships/image"/><Relationship Id="rId74" Target="../media/image88.png" Type="http://schemas.openxmlformats.org/officeDocument/2006/relationships/image"/><Relationship Id="rId75" Target="../media/image89.svg" Type="http://schemas.openxmlformats.org/officeDocument/2006/relationships/image"/><Relationship Id="rId76" Target="../media/image90.svg" Type="http://schemas.openxmlformats.org/officeDocument/2006/relationships/image"/><Relationship Id="rId77" Target="../media/image91.png" Type="http://schemas.openxmlformats.org/officeDocument/2006/relationships/image"/><Relationship Id="rId78" Target="../media/image92.svg" Type="http://schemas.openxmlformats.org/officeDocument/2006/relationships/image"/><Relationship Id="rId79" Target="../media/image93.png" Type="http://schemas.openxmlformats.org/officeDocument/2006/relationships/image"/><Relationship Id="rId8" Target="../media/image22.png" Type="http://schemas.openxmlformats.org/officeDocument/2006/relationships/image"/><Relationship Id="rId80" Target="../media/image94.svg" Type="http://schemas.openxmlformats.org/officeDocument/2006/relationships/image"/><Relationship Id="rId81" Target="../media/image95.png" Type="http://schemas.openxmlformats.org/officeDocument/2006/relationships/image"/><Relationship Id="rId82" Target="../media/image96.svg" Type="http://schemas.openxmlformats.org/officeDocument/2006/relationships/image"/><Relationship Id="rId83" Target="../media/image97.png" Type="http://schemas.openxmlformats.org/officeDocument/2006/relationships/image"/><Relationship Id="rId84" Target="../media/image98.svg" Type="http://schemas.openxmlformats.org/officeDocument/2006/relationships/image"/><Relationship Id="rId85" Target="../media/image99.png" Type="http://schemas.openxmlformats.org/officeDocument/2006/relationships/image"/><Relationship Id="rId86" Target="../media/image100.svg" Type="http://schemas.openxmlformats.org/officeDocument/2006/relationships/image"/><Relationship Id="rId87" Target="../media/image101.png" Type="http://schemas.openxmlformats.org/officeDocument/2006/relationships/image"/><Relationship Id="rId88" Target="../media/image102.svg" Type="http://schemas.openxmlformats.org/officeDocument/2006/relationships/image"/><Relationship Id="rId89" Target="../media/image103.png" Type="http://schemas.openxmlformats.org/officeDocument/2006/relationships/image"/><Relationship Id="rId9" Target="../media/image23.svg" Type="http://schemas.openxmlformats.org/officeDocument/2006/relationships/image"/><Relationship Id="rId90" Target="../media/image104.svg" Type="http://schemas.openxmlformats.org/officeDocument/2006/relationships/image"/><Relationship Id="rId91" Target="../media/image125.png" Type="http://schemas.openxmlformats.org/officeDocument/2006/relationships/image"/><Relationship Id="rId92" Target="../media/image126.png" Type="http://schemas.openxmlformats.org/officeDocument/2006/relationships/image"/><Relationship Id="rId93" Target="../media/image12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30.png" Type="http://schemas.openxmlformats.org/officeDocument/2006/relationships/image"/><Relationship Id="rId18" Target="../media/image31.svg" Type="http://schemas.openxmlformats.org/officeDocument/2006/relationships/image"/><Relationship Id="rId19" Target="../media/image32.png" Type="http://schemas.openxmlformats.org/officeDocument/2006/relationships/image"/><Relationship Id="rId2" Target="../media/image3.png" Type="http://schemas.openxmlformats.org/officeDocument/2006/relationships/image"/><Relationship Id="rId20" Target="../media/image33.svg" Type="http://schemas.openxmlformats.org/officeDocument/2006/relationships/image"/><Relationship Id="rId21" Target="../media/image34.png" Type="http://schemas.openxmlformats.org/officeDocument/2006/relationships/image"/><Relationship Id="rId22" Target="../media/image35.svg" Type="http://schemas.openxmlformats.org/officeDocument/2006/relationships/image"/><Relationship Id="rId23" Target="../media/image36.png" Type="http://schemas.openxmlformats.org/officeDocument/2006/relationships/image"/><Relationship Id="rId24" Target="../media/image37.svg" Type="http://schemas.openxmlformats.org/officeDocument/2006/relationships/image"/><Relationship Id="rId25" Target="../media/image38.png" Type="http://schemas.openxmlformats.org/officeDocument/2006/relationships/image"/><Relationship Id="rId26" Target="../media/image39.svg" Type="http://schemas.openxmlformats.org/officeDocument/2006/relationships/image"/><Relationship Id="rId27" Target="../media/image40.png" Type="http://schemas.openxmlformats.org/officeDocument/2006/relationships/image"/><Relationship Id="rId28" Target="../media/image41.svg" Type="http://schemas.openxmlformats.org/officeDocument/2006/relationships/image"/><Relationship Id="rId29" Target="../media/image42.png" Type="http://schemas.openxmlformats.org/officeDocument/2006/relationships/image"/><Relationship Id="rId3" Target="../media/image16.png" Type="http://schemas.openxmlformats.org/officeDocument/2006/relationships/image"/><Relationship Id="rId30" Target="../media/image43.svg" Type="http://schemas.openxmlformats.org/officeDocument/2006/relationships/image"/><Relationship Id="rId31" Target="../media/image44.png" Type="http://schemas.openxmlformats.org/officeDocument/2006/relationships/image"/><Relationship Id="rId32" Target="../media/image45.svg" Type="http://schemas.openxmlformats.org/officeDocument/2006/relationships/image"/><Relationship Id="rId33" Target="../media/image46.png" Type="http://schemas.openxmlformats.org/officeDocument/2006/relationships/image"/><Relationship Id="rId34" Target="../media/image47.svg" Type="http://schemas.openxmlformats.org/officeDocument/2006/relationships/image"/><Relationship Id="rId35" Target="../media/image48.png" Type="http://schemas.openxmlformats.org/officeDocument/2006/relationships/image"/><Relationship Id="rId36" Target="../media/image49.svg" Type="http://schemas.openxmlformats.org/officeDocument/2006/relationships/image"/><Relationship Id="rId37" Target="../media/image50.png" Type="http://schemas.openxmlformats.org/officeDocument/2006/relationships/image"/><Relationship Id="rId38" Target="../media/image51.svg" Type="http://schemas.openxmlformats.org/officeDocument/2006/relationships/image"/><Relationship Id="rId39" Target="../media/image52.png" Type="http://schemas.openxmlformats.org/officeDocument/2006/relationships/image"/><Relationship Id="rId4" Target="../media/image17.svg" Type="http://schemas.openxmlformats.org/officeDocument/2006/relationships/image"/><Relationship Id="rId40" Target="../media/image53.svg" Type="http://schemas.openxmlformats.org/officeDocument/2006/relationships/image"/><Relationship Id="rId41" Target="../media/image54.png" Type="http://schemas.openxmlformats.org/officeDocument/2006/relationships/image"/><Relationship Id="rId42" Target="../media/image55.svg" Type="http://schemas.openxmlformats.org/officeDocument/2006/relationships/image"/><Relationship Id="rId43" Target="../media/image56.png" Type="http://schemas.openxmlformats.org/officeDocument/2006/relationships/image"/><Relationship Id="rId44" Target="../media/image57.svg" Type="http://schemas.openxmlformats.org/officeDocument/2006/relationships/image"/><Relationship Id="rId45" Target="../media/image58.png" Type="http://schemas.openxmlformats.org/officeDocument/2006/relationships/image"/><Relationship Id="rId46" Target="../media/image59.svg" Type="http://schemas.openxmlformats.org/officeDocument/2006/relationships/image"/><Relationship Id="rId47" Target="../media/image60.png" Type="http://schemas.openxmlformats.org/officeDocument/2006/relationships/image"/><Relationship Id="rId48" Target="../media/image61.svg" Type="http://schemas.openxmlformats.org/officeDocument/2006/relationships/image"/><Relationship Id="rId49" Target="../media/image62.png" Type="http://schemas.openxmlformats.org/officeDocument/2006/relationships/image"/><Relationship Id="rId5" Target="../media/image18.png" Type="http://schemas.openxmlformats.org/officeDocument/2006/relationships/image"/><Relationship Id="rId50" Target="../media/image63.svg" Type="http://schemas.openxmlformats.org/officeDocument/2006/relationships/image"/><Relationship Id="rId51" Target="../media/image64.png" Type="http://schemas.openxmlformats.org/officeDocument/2006/relationships/image"/><Relationship Id="rId52" Target="../media/image65.svg" Type="http://schemas.openxmlformats.org/officeDocument/2006/relationships/image"/><Relationship Id="rId53" Target="../media/image66.png" Type="http://schemas.openxmlformats.org/officeDocument/2006/relationships/image"/><Relationship Id="rId54" Target="../media/image67.svg" Type="http://schemas.openxmlformats.org/officeDocument/2006/relationships/image"/><Relationship Id="rId55" Target="../media/image68.png" Type="http://schemas.openxmlformats.org/officeDocument/2006/relationships/image"/><Relationship Id="rId56" Target="../media/image69.svg" Type="http://schemas.openxmlformats.org/officeDocument/2006/relationships/image"/><Relationship Id="rId57" Target="../media/image70.png" Type="http://schemas.openxmlformats.org/officeDocument/2006/relationships/image"/><Relationship Id="rId58" Target="../media/image71.svg" Type="http://schemas.openxmlformats.org/officeDocument/2006/relationships/image"/><Relationship Id="rId59" Target="../media/image72.png" Type="http://schemas.openxmlformats.org/officeDocument/2006/relationships/image"/><Relationship Id="rId6" Target="../media/image19.svg" Type="http://schemas.openxmlformats.org/officeDocument/2006/relationships/image"/><Relationship Id="rId60" Target="../media/image73.svg" Type="http://schemas.openxmlformats.org/officeDocument/2006/relationships/image"/><Relationship Id="rId61" Target="../media/image74.png" Type="http://schemas.openxmlformats.org/officeDocument/2006/relationships/image"/><Relationship Id="rId62" Target="../media/image75.svg" Type="http://schemas.openxmlformats.org/officeDocument/2006/relationships/image"/><Relationship Id="rId63" Target="../media/image76.png" Type="http://schemas.openxmlformats.org/officeDocument/2006/relationships/image"/><Relationship Id="rId64" Target="../media/image77.svg" Type="http://schemas.openxmlformats.org/officeDocument/2006/relationships/image"/><Relationship Id="rId65" Target="../media/image78.png" Type="http://schemas.openxmlformats.org/officeDocument/2006/relationships/image"/><Relationship Id="rId66" Target="../media/image79.svg" Type="http://schemas.openxmlformats.org/officeDocument/2006/relationships/image"/><Relationship Id="rId67" Target="../media/image80.png" Type="http://schemas.openxmlformats.org/officeDocument/2006/relationships/image"/><Relationship Id="rId68" Target="../media/image81.svg" Type="http://schemas.openxmlformats.org/officeDocument/2006/relationships/image"/><Relationship Id="rId69" Target="../media/image82.png" Type="http://schemas.openxmlformats.org/officeDocument/2006/relationships/image"/><Relationship Id="rId7" Target="../media/image20.png" Type="http://schemas.openxmlformats.org/officeDocument/2006/relationships/image"/><Relationship Id="rId70" Target="../media/image83.svg" Type="http://schemas.openxmlformats.org/officeDocument/2006/relationships/image"/><Relationship Id="rId71" Target="../media/image84.png" Type="http://schemas.openxmlformats.org/officeDocument/2006/relationships/image"/><Relationship Id="rId72" Target="../media/image85.svg" Type="http://schemas.openxmlformats.org/officeDocument/2006/relationships/image"/><Relationship Id="rId73" Target="../media/image86.png" Type="http://schemas.openxmlformats.org/officeDocument/2006/relationships/image"/><Relationship Id="rId74" Target="../media/image87.svg" Type="http://schemas.openxmlformats.org/officeDocument/2006/relationships/image"/><Relationship Id="rId75" Target="../media/image88.png" Type="http://schemas.openxmlformats.org/officeDocument/2006/relationships/image"/><Relationship Id="rId76" Target="../media/image89.svg" Type="http://schemas.openxmlformats.org/officeDocument/2006/relationships/image"/><Relationship Id="rId77" Target="../media/image90.svg" Type="http://schemas.openxmlformats.org/officeDocument/2006/relationships/image"/><Relationship Id="rId78" Target="../media/image91.png" Type="http://schemas.openxmlformats.org/officeDocument/2006/relationships/image"/><Relationship Id="rId79" Target="../media/image92.svg" Type="http://schemas.openxmlformats.org/officeDocument/2006/relationships/image"/><Relationship Id="rId8" Target="../media/image21.svg" Type="http://schemas.openxmlformats.org/officeDocument/2006/relationships/image"/><Relationship Id="rId80" Target="../media/image93.png" Type="http://schemas.openxmlformats.org/officeDocument/2006/relationships/image"/><Relationship Id="rId81" Target="../media/image94.svg" Type="http://schemas.openxmlformats.org/officeDocument/2006/relationships/image"/><Relationship Id="rId82" Target="../media/image95.png" Type="http://schemas.openxmlformats.org/officeDocument/2006/relationships/image"/><Relationship Id="rId83" Target="../media/image96.svg" Type="http://schemas.openxmlformats.org/officeDocument/2006/relationships/image"/><Relationship Id="rId84" Target="../media/image97.png" Type="http://schemas.openxmlformats.org/officeDocument/2006/relationships/image"/><Relationship Id="rId85" Target="../media/image98.svg" Type="http://schemas.openxmlformats.org/officeDocument/2006/relationships/image"/><Relationship Id="rId86" Target="../media/image99.png" Type="http://schemas.openxmlformats.org/officeDocument/2006/relationships/image"/><Relationship Id="rId87" Target="../media/image100.svg" Type="http://schemas.openxmlformats.org/officeDocument/2006/relationships/image"/><Relationship Id="rId88" Target="../media/image101.png" Type="http://schemas.openxmlformats.org/officeDocument/2006/relationships/image"/><Relationship Id="rId89" Target="../media/image102.svg" Type="http://schemas.openxmlformats.org/officeDocument/2006/relationships/image"/><Relationship Id="rId9" Target="../media/image22.png" Type="http://schemas.openxmlformats.org/officeDocument/2006/relationships/image"/><Relationship Id="rId90" Target="../media/image103.png" Type="http://schemas.openxmlformats.org/officeDocument/2006/relationships/image"/><Relationship Id="rId91" Target="../media/image10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10771"/>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39347" y="8733624"/>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8601" y="2057400"/>
            <a:ext cx="9486571" cy="8229600"/>
          </a:xfrm>
          <a:custGeom>
            <a:avLst/>
            <a:gdLst/>
            <a:ahLst/>
            <a:cxnLst/>
            <a:rect r="r" b="b" t="t" l="l"/>
            <a:pathLst>
              <a:path h="8229600" w="9486571">
                <a:moveTo>
                  <a:pt x="0" y="0"/>
                </a:moveTo>
                <a:lnTo>
                  <a:pt x="9486571" y="0"/>
                </a:lnTo>
                <a:lnTo>
                  <a:pt x="9486571" y="8229600"/>
                </a:lnTo>
                <a:lnTo>
                  <a:pt x="0" y="8229600"/>
                </a:lnTo>
                <a:lnTo>
                  <a:pt x="0" y="0"/>
                </a:lnTo>
                <a:close/>
              </a:path>
            </a:pathLst>
          </a:custGeom>
          <a:blipFill>
            <a:blip r:embed="rId4"/>
            <a:stretch>
              <a:fillRect l="0" t="0" r="0" b="0"/>
            </a:stretch>
          </a:blipFill>
        </p:spPr>
      </p:sp>
      <p:sp>
        <p:nvSpPr>
          <p:cNvPr name="TextBox 5" id="5"/>
          <p:cNvSpPr txBox="true"/>
          <p:nvPr/>
        </p:nvSpPr>
        <p:spPr>
          <a:xfrm rot="0">
            <a:off x="3951502" y="6180565"/>
            <a:ext cx="10384995" cy="471805"/>
          </a:xfrm>
          <a:prstGeom prst="rect">
            <a:avLst/>
          </a:prstGeom>
        </p:spPr>
        <p:txBody>
          <a:bodyPr anchor="t" rtlCol="false" tIns="0" lIns="0" bIns="0" rIns="0">
            <a:spAutoFit/>
          </a:bodyPr>
          <a:lstStyle/>
          <a:p>
            <a:pPr algn="ctr">
              <a:lnSpc>
                <a:spcPts val="3919"/>
              </a:lnSpc>
            </a:pPr>
            <a:r>
              <a:rPr lang="en-US" sz="2799">
                <a:solidFill>
                  <a:srgbClr val="FFFFFF"/>
                </a:solidFill>
                <a:latin typeface="Montserrat"/>
              </a:rPr>
              <a:t>Name - Rucha Tirodkar 20010923</a:t>
            </a:r>
          </a:p>
        </p:txBody>
      </p:sp>
      <p:sp>
        <p:nvSpPr>
          <p:cNvPr name="TextBox 6" id="6"/>
          <p:cNvSpPr txBox="true"/>
          <p:nvPr/>
        </p:nvSpPr>
        <p:spPr>
          <a:xfrm rot="0">
            <a:off x="2548653" y="2372159"/>
            <a:ext cx="13479294" cy="3133725"/>
          </a:xfrm>
          <a:prstGeom prst="rect">
            <a:avLst/>
          </a:prstGeom>
        </p:spPr>
        <p:txBody>
          <a:bodyPr anchor="t" rtlCol="false" tIns="0" lIns="0" bIns="0" rIns="0">
            <a:spAutoFit/>
          </a:bodyPr>
          <a:lstStyle/>
          <a:p>
            <a:pPr algn="ctr">
              <a:lnSpc>
                <a:spcPts val="12599"/>
              </a:lnSpc>
            </a:pPr>
            <a:r>
              <a:rPr lang="en-US" sz="9000">
                <a:solidFill>
                  <a:srgbClr val="FFFFFF"/>
                </a:solidFill>
                <a:latin typeface="Montserrat Ultra-Bold"/>
              </a:rPr>
              <a:t>WILDFIRE DETECTION</a:t>
            </a:r>
          </a:p>
        </p:txBody>
      </p:sp>
      <p:sp>
        <p:nvSpPr>
          <p:cNvPr name="TextBox 7" id="7"/>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874809"/>
          </a:xfrm>
          <a:prstGeom prst="rect">
            <a:avLst/>
          </a:prstGeom>
          <a:solidFill>
            <a:srgbClr val="F9B80C"/>
          </a:solidFill>
        </p:spPr>
      </p:sp>
      <p:sp>
        <p:nvSpPr>
          <p:cNvPr name="TextBox 3" id="3"/>
          <p:cNvSpPr txBox="true"/>
          <p:nvPr/>
        </p:nvSpPr>
        <p:spPr>
          <a:xfrm rot="0">
            <a:off x="1028700" y="1219200"/>
            <a:ext cx="12664664" cy="720090"/>
          </a:xfrm>
          <a:prstGeom prst="rect">
            <a:avLst/>
          </a:prstGeom>
        </p:spPr>
        <p:txBody>
          <a:bodyPr anchor="t" rtlCol="false" tIns="0" lIns="0" bIns="0" rIns="0">
            <a:spAutoFit/>
          </a:bodyPr>
          <a:lstStyle/>
          <a:p>
            <a:pPr>
              <a:lnSpc>
                <a:spcPts val="5280"/>
              </a:lnSpc>
            </a:pPr>
            <a:r>
              <a:rPr lang="en-US" sz="6000">
                <a:solidFill>
                  <a:srgbClr val="FFFFFF"/>
                </a:solidFill>
                <a:latin typeface="Montserrat Ultra-Bold"/>
              </a:rPr>
              <a:t>Implementation plan</a:t>
            </a:r>
          </a:p>
        </p:txBody>
      </p:sp>
      <p:sp>
        <p:nvSpPr>
          <p:cNvPr name="TextBox 4" id="4"/>
          <p:cNvSpPr txBox="true"/>
          <p:nvPr/>
        </p:nvSpPr>
        <p:spPr>
          <a:xfrm rot="0">
            <a:off x="486670" y="3263743"/>
            <a:ext cx="17314660" cy="6581140"/>
          </a:xfrm>
          <a:prstGeom prst="rect">
            <a:avLst/>
          </a:prstGeom>
        </p:spPr>
        <p:txBody>
          <a:bodyPr anchor="t" rtlCol="false" tIns="0" lIns="0" bIns="0" rIns="0">
            <a:spAutoFit/>
          </a:bodyPr>
          <a:lstStyle/>
          <a:p>
            <a:pPr marL="734059" indent="-367030" lvl="1">
              <a:lnSpc>
                <a:spcPts val="4759"/>
              </a:lnSpc>
              <a:buFont typeface="Arial"/>
              <a:buChar char="•"/>
            </a:pPr>
            <a:r>
              <a:rPr lang="en-US" sz="3399" spc="10">
                <a:solidFill>
                  <a:srgbClr val="000000"/>
                </a:solidFill>
                <a:latin typeface="Montserrat Bold"/>
              </a:rPr>
              <a:t> First scan the data to identify missing or irregular data as well as the</a:t>
            </a:r>
            <a:r>
              <a:rPr lang="en-US" sz="3399" spc="10">
                <a:solidFill>
                  <a:srgbClr val="000000"/>
                </a:solidFill>
                <a:latin typeface="Montserrat Bold"/>
              </a:rPr>
              <a:t> distribution of each feature.</a:t>
            </a:r>
          </a:p>
          <a:p>
            <a:pPr marL="734059" indent="-367030" lvl="1">
              <a:lnSpc>
                <a:spcPts val="4759"/>
              </a:lnSpc>
              <a:buFont typeface="Arial"/>
              <a:buChar char="•"/>
            </a:pPr>
            <a:r>
              <a:rPr lang="en-US" sz="3399" spc="10">
                <a:solidFill>
                  <a:srgbClr val="000000"/>
                </a:solidFill>
                <a:latin typeface="Montserrat Bold"/>
              </a:rPr>
              <a:t>After screening, data analysis and correlation plotting</a:t>
            </a:r>
          </a:p>
          <a:p>
            <a:pPr marL="734059" indent="-367030" lvl="1">
              <a:lnSpc>
                <a:spcPts val="4759"/>
              </a:lnSpc>
              <a:buFont typeface="Arial"/>
              <a:buChar char="•"/>
            </a:pPr>
            <a:r>
              <a:rPr lang="en-US" sz="3399" spc="10">
                <a:solidFill>
                  <a:srgbClr val="000000"/>
                </a:solidFill>
                <a:latin typeface="Montserrat Bold"/>
              </a:rPr>
              <a:t>After that, the creation of the training and testing dataset </a:t>
            </a:r>
          </a:p>
          <a:p>
            <a:pPr marL="734059" indent="-367030" lvl="1">
              <a:lnSpc>
                <a:spcPts val="4759"/>
              </a:lnSpc>
              <a:buFont typeface="Arial"/>
              <a:buChar char="•"/>
            </a:pPr>
            <a:r>
              <a:rPr lang="en-US" sz="3399" spc="10">
                <a:solidFill>
                  <a:srgbClr val="000000"/>
                </a:solidFill>
                <a:latin typeface="Montserrat Bold"/>
              </a:rPr>
              <a:t>After screening, data must be cleaned to create a trainable set. In addition to creating data, we will also create algorithms (SVM, Random forest, decision tree).</a:t>
            </a:r>
          </a:p>
          <a:p>
            <a:pPr marL="734059" indent="-367030" lvl="1">
              <a:lnSpc>
                <a:spcPts val="4759"/>
              </a:lnSpc>
              <a:buFont typeface="Arial"/>
              <a:buChar char="•"/>
            </a:pPr>
            <a:r>
              <a:rPr lang="en-US" sz="3399" spc="10">
                <a:solidFill>
                  <a:srgbClr val="000000"/>
                </a:solidFill>
                <a:latin typeface="Montserrat Bold"/>
              </a:rPr>
              <a:t>Once we have the model and the data, we will train the model and evaluate its performance on the test set using the metrics of recall, precision, and F1-score</a:t>
            </a:r>
          </a:p>
          <a:p>
            <a:pPr>
              <a:lnSpc>
                <a:spcPts val="4759"/>
              </a:lnSpc>
            </a:pPr>
          </a:p>
        </p:txBody>
      </p:sp>
      <p:sp>
        <p:nvSpPr>
          <p:cNvPr name="Freeform 5" id="5"/>
          <p:cNvSpPr/>
          <p:nvPr/>
        </p:nvSpPr>
        <p:spPr>
          <a:xfrm flipH="false" flipV="false" rot="0">
            <a:off x="14986693" y="-325915"/>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561781" y="9688787"/>
            <a:ext cx="382645"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8577699" cy="10287000"/>
          </a:xfrm>
          <a:prstGeom prst="rect">
            <a:avLst/>
          </a:prstGeom>
          <a:solidFill>
            <a:srgbClr val="4A6418"/>
          </a:solidFill>
        </p:spPr>
      </p:sp>
      <p:sp>
        <p:nvSpPr>
          <p:cNvPr name="TextBox 3" id="3"/>
          <p:cNvSpPr txBox="true"/>
          <p:nvPr/>
        </p:nvSpPr>
        <p:spPr>
          <a:xfrm rot="0">
            <a:off x="1185122" y="1695651"/>
            <a:ext cx="6878226" cy="1386840"/>
          </a:xfrm>
          <a:prstGeom prst="rect">
            <a:avLst/>
          </a:prstGeom>
        </p:spPr>
        <p:txBody>
          <a:bodyPr anchor="t" rtlCol="false" tIns="0" lIns="0" bIns="0" rIns="0">
            <a:spAutoFit/>
          </a:bodyPr>
          <a:lstStyle/>
          <a:p>
            <a:pPr>
              <a:lnSpc>
                <a:spcPts val="5280"/>
              </a:lnSpc>
            </a:pPr>
            <a:r>
              <a:rPr lang="en-US" sz="6000">
                <a:solidFill>
                  <a:srgbClr val="F9B80C"/>
                </a:solidFill>
                <a:latin typeface="Montserrat Ultra-Bold"/>
              </a:rPr>
              <a:t>Checking for missing data</a:t>
            </a:r>
          </a:p>
        </p:txBody>
      </p:sp>
      <p:sp>
        <p:nvSpPr>
          <p:cNvPr name="TextBox 4" id="4"/>
          <p:cNvSpPr txBox="true"/>
          <p:nvPr/>
        </p:nvSpPr>
        <p:spPr>
          <a:xfrm rot="0">
            <a:off x="514350" y="3245384"/>
            <a:ext cx="7548999" cy="4180840"/>
          </a:xfrm>
          <a:prstGeom prst="rect">
            <a:avLst/>
          </a:prstGeom>
        </p:spPr>
        <p:txBody>
          <a:bodyPr anchor="t" rtlCol="false" tIns="0" lIns="0" bIns="0" rIns="0">
            <a:spAutoFit/>
          </a:bodyPr>
          <a:lstStyle/>
          <a:p>
            <a:pPr>
              <a:lnSpc>
                <a:spcPts val="4759"/>
              </a:lnSpc>
            </a:pPr>
          </a:p>
          <a:p>
            <a:pPr marL="734059" indent="-367030" lvl="1">
              <a:lnSpc>
                <a:spcPts val="4759"/>
              </a:lnSpc>
              <a:buFont typeface="Arial"/>
              <a:buChar char="•"/>
            </a:pPr>
            <a:r>
              <a:rPr lang="en-US" sz="3399">
                <a:solidFill>
                  <a:srgbClr val="FFFFFF"/>
                </a:solidFill>
                <a:latin typeface="Montserrat Bold"/>
              </a:rPr>
              <a:t>As we can see no null values were found in the data set</a:t>
            </a:r>
          </a:p>
          <a:p>
            <a:pPr marL="734059" indent="-367030" lvl="1">
              <a:lnSpc>
                <a:spcPts val="4759"/>
              </a:lnSpc>
              <a:buFont typeface="Arial"/>
              <a:buChar char="•"/>
            </a:pPr>
            <a:r>
              <a:rPr lang="en-US" sz="3399">
                <a:solidFill>
                  <a:srgbClr val="FFFFFF"/>
                </a:solidFill>
                <a:latin typeface="Montserrat Bold"/>
              </a:rPr>
              <a:t>If any null value were to be found the non null count would be less than 10988 for that particular feature</a:t>
            </a:r>
          </a:p>
        </p:txBody>
      </p:sp>
      <p:sp>
        <p:nvSpPr>
          <p:cNvPr name="Freeform 5" id="5"/>
          <p:cNvSpPr/>
          <p:nvPr/>
        </p:nvSpPr>
        <p:spPr>
          <a:xfrm flipH="false" flipV="false" rot="0">
            <a:off x="9322642" y="326369"/>
            <a:ext cx="7936658" cy="9634262"/>
          </a:xfrm>
          <a:custGeom>
            <a:avLst/>
            <a:gdLst/>
            <a:ahLst/>
            <a:cxnLst/>
            <a:rect r="r" b="b" t="t" l="l"/>
            <a:pathLst>
              <a:path h="9634262" w="7936658">
                <a:moveTo>
                  <a:pt x="0" y="0"/>
                </a:moveTo>
                <a:lnTo>
                  <a:pt x="7936658" y="0"/>
                </a:lnTo>
                <a:lnTo>
                  <a:pt x="7936658" y="9634262"/>
                </a:lnTo>
                <a:lnTo>
                  <a:pt x="0" y="9634262"/>
                </a:lnTo>
                <a:lnTo>
                  <a:pt x="0" y="0"/>
                </a:lnTo>
                <a:close/>
              </a:path>
            </a:pathLst>
          </a:custGeom>
          <a:blipFill>
            <a:blip r:embed="rId2"/>
            <a:stretch>
              <a:fillRect l="0" t="0" r="0" b="0"/>
            </a:stretch>
          </a:blipFill>
        </p:spPr>
      </p:sp>
      <p:sp>
        <p:nvSpPr>
          <p:cNvPr name="TextBox 6" id="6"/>
          <p:cNvSpPr txBox="true"/>
          <p:nvPr/>
        </p:nvSpPr>
        <p:spPr>
          <a:xfrm rot="0">
            <a:off x="17561781" y="9688787"/>
            <a:ext cx="382645"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false" flipV="false" rot="0">
            <a:off x="2428162" y="3387831"/>
            <a:ext cx="13431676" cy="6395426"/>
          </a:xfrm>
          <a:custGeom>
            <a:avLst/>
            <a:gdLst/>
            <a:ahLst/>
            <a:cxnLst/>
            <a:rect r="r" b="b" t="t" l="l"/>
            <a:pathLst>
              <a:path h="6395426" w="13431676">
                <a:moveTo>
                  <a:pt x="0" y="0"/>
                </a:moveTo>
                <a:lnTo>
                  <a:pt x="13431676" y="0"/>
                </a:lnTo>
                <a:lnTo>
                  <a:pt x="13431676" y="6395426"/>
                </a:lnTo>
                <a:lnTo>
                  <a:pt x="0" y="6395426"/>
                </a:lnTo>
                <a:lnTo>
                  <a:pt x="0" y="0"/>
                </a:lnTo>
                <a:close/>
              </a:path>
            </a:pathLst>
          </a:custGeom>
          <a:blipFill>
            <a:blip r:embed="rId2"/>
            <a:stretch>
              <a:fillRect l="0" t="0" r="0" b="0"/>
            </a:stretch>
          </a:blipFill>
        </p:spPr>
      </p:sp>
      <p:sp>
        <p:nvSpPr>
          <p:cNvPr name="TextBox 3" id="3"/>
          <p:cNvSpPr txBox="true"/>
          <p:nvPr/>
        </p:nvSpPr>
        <p:spPr>
          <a:xfrm rot="0">
            <a:off x="471487" y="1813410"/>
            <a:ext cx="17816513"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Montserrat Ultra-Bold"/>
              </a:rPr>
              <a:t>To have the basic understanding of independent features which will be used for training the machine learning models</a:t>
            </a:r>
          </a:p>
        </p:txBody>
      </p:sp>
      <p:sp>
        <p:nvSpPr>
          <p:cNvPr name="TextBox 4" id="4"/>
          <p:cNvSpPr txBox="true"/>
          <p:nvPr/>
        </p:nvSpPr>
        <p:spPr>
          <a:xfrm rot="0">
            <a:off x="17561781" y="9688787"/>
            <a:ext cx="382645" cy="274091"/>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12</a:t>
            </a:r>
          </a:p>
        </p:txBody>
      </p:sp>
      <p:sp>
        <p:nvSpPr>
          <p:cNvPr name="TextBox 5" id="5"/>
          <p:cNvSpPr txBox="true"/>
          <p:nvPr/>
        </p:nvSpPr>
        <p:spPr>
          <a:xfrm rot="0">
            <a:off x="1028700" y="893295"/>
            <a:ext cx="6467177" cy="720090"/>
          </a:xfrm>
          <a:prstGeom prst="rect">
            <a:avLst/>
          </a:prstGeom>
        </p:spPr>
        <p:txBody>
          <a:bodyPr anchor="t" rtlCol="false" tIns="0" lIns="0" bIns="0" rIns="0">
            <a:spAutoFit/>
          </a:bodyPr>
          <a:lstStyle/>
          <a:p>
            <a:pPr algn="l" marL="0" indent="0" lvl="0">
              <a:lnSpc>
                <a:spcPts val="5280"/>
              </a:lnSpc>
              <a:spcBef>
                <a:spcPct val="0"/>
              </a:spcBef>
            </a:pPr>
            <a:r>
              <a:rPr lang="en-US" sz="6000" strike="noStrike" u="none">
                <a:solidFill>
                  <a:srgbClr val="F9B80C"/>
                </a:solidFill>
                <a:latin typeface="Montserrat Ultra-Bold"/>
              </a:rPr>
              <a:t>Data analysis - 1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false" flipV="false" rot="0">
            <a:off x="5268383" y="3647480"/>
            <a:ext cx="7751234" cy="5906689"/>
          </a:xfrm>
          <a:custGeom>
            <a:avLst/>
            <a:gdLst/>
            <a:ahLst/>
            <a:cxnLst/>
            <a:rect r="r" b="b" t="t" l="l"/>
            <a:pathLst>
              <a:path h="5906689" w="7751234">
                <a:moveTo>
                  <a:pt x="0" y="0"/>
                </a:moveTo>
                <a:lnTo>
                  <a:pt x="7751234" y="0"/>
                </a:lnTo>
                <a:lnTo>
                  <a:pt x="7751234" y="5906689"/>
                </a:lnTo>
                <a:lnTo>
                  <a:pt x="0" y="5906689"/>
                </a:lnTo>
                <a:lnTo>
                  <a:pt x="0" y="0"/>
                </a:lnTo>
                <a:close/>
              </a:path>
            </a:pathLst>
          </a:custGeom>
          <a:blipFill>
            <a:blip r:embed="rId2"/>
            <a:stretch>
              <a:fillRect l="0" t="0" r="0" b="0"/>
            </a:stretch>
          </a:blipFill>
        </p:spPr>
      </p:sp>
      <p:sp>
        <p:nvSpPr>
          <p:cNvPr name="TextBox 3" id="3"/>
          <p:cNvSpPr txBox="true"/>
          <p:nvPr/>
        </p:nvSpPr>
        <p:spPr>
          <a:xfrm rot="0">
            <a:off x="1028700" y="1642130"/>
            <a:ext cx="16230600" cy="1780540"/>
          </a:xfrm>
          <a:prstGeom prst="rect">
            <a:avLst/>
          </a:prstGeom>
        </p:spPr>
        <p:txBody>
          <a:bodyPr anchor="t" rtlCol="false" tIns="0" lIns="0" bIns="0" rIns="0">
            <a:spAutoFit/>
          </a:bodyPr>
          <a:lstStyle/>
          <a:p>
            <a:pPr marL="734059" indent="-367030" lvl="1">
              <a:lnSpc>
                <a:spcPts val="4759"/>
              </a:lnSpc>
              <a:buFont typeface="Arial"/>
              <a:buChar char="•"/>
            </a:pPr>
            <a:r>
              <a:rPr lang="en-US" sz="3399" spc="47">
                <a:solidFill>
                  <a:srgbClr val="FFFFFF"/>
                </a:solidFill>
                <a:latin typeface="Montserrat Bold"/>
              </a:rPr>
              <a:t>Plotting number of fires vs number of acres burned</a:t>
            </a:r>
          </a:p>
          <a:p>
            <a:pPr marL="734059" indent="-367030" lvl="1">
              <a:lnSpc>
                <a:spcPts val="4759"/>
              </a:lnSpc>
              <a:buFont typeface="Arial"/>
              <a:buChar char="•"/>
            </a:pPr>
            <a:r>
              <a:rPr lang="en-US" sz="3399" spc="47">
                <a:solidFill>
                  <a:srgbClr val="FFFFFF"/>
                </a:solidFill>
                <a:latin typeface="Montserrat Bold"/>
              </a:rPr>
              <a:t>As we can see, most fires that occurred in our data burned less than 100 acres</a:t>
            </a:r>
          </a:p>
        </p:txBody>
      </p:sp>
      <p:sp>
        <p:nvSpPr>
          <p:cNvPr name="TextBox 4" id="4"/>
          <p:cNvSpPr txBox="true"/>
          <p:nvPr/>
        </p:nvSpPr>
        <p:spPr>
          <a:xfrm rot="0">
            <a:off x="17561781" y="9688787"/>
            <a:ext cx="382645" cy="274091"/>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13</a:t>
            </a:r>
          </a:p>
        </p:txBody>
      </p:sp>
      <p:sp>
        <p:nvSpPr>
          <p:cNvPr name="TextBox 5" id="5"/>
          <p:cNvSpPr txBox="true"/>
          <p:nvPr/>
        </p:nvSpPr>
        <p:spPr>
          <a:xfrm rot="0">
            <a:off x="1451865" y="763905"/>
            <a:ext cx="6615014" cy="720090"/>
          </a:xfrm>
          <a:prstGeom prst="rect">
            <a:avLst/>
          </a:prstGeom>
        </p:spPr>
        <p:txBody>
          <a:bodyPr anchor="t" rtlCol="false" tIns="0" lIns="0" bIns="0" rIns="0">
            <a:spAutoFit/>
          </a:bodyPr>
          <a:lstStyle/>
          <a:p>
            <a:pPr algn="l" marL="0" indent="0" lvl="0">
              <a:lnSpc>
                <a:spcPts val="5280"/>
              </a:lnSpc>
              <a:spcBef>
                <a:spcPct val="0"/>
              </a:spcBef>
            </a:pPr>
            <a:r>
              <a:rPr lang="en-US" sz="6000" strike="noStrike" u="none">
                <a:solidFill>
                  <a:srgbClr val="F9B80C"/>
                </a:solidFill>
                <a:latin typeface="Montserrat Ultra-Bold"/>
              </a:rPr>
              <a:t>Data analysis - 2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TextBox 2" id="2"/>
          <p:cNvSpPr txBox="true"/>
          <p:nvPr/>
        </p:nvSpPr>
        <p:spPr>
          <a:xfrm rot="0">
            <a:off x="1028700" y="2218177"/>
            <a:ext cx="10796851" cy="65811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Montserrat Ultra-Bold"/>
              </a:rPr>
              <a:t>Plotting correlation heatmap using seaborn</a:t>
            </a:r>
          </a:p>
          <a:p>
            <a:pPr marL="734059" indent="-367030" lvl="1">
              <a:lnSpc>
                <a:spcPts val="4759"/>
              </a:lnSpc>
              <a:buFont typeface="Arial"/>
              <a:buChar char="•"/>
            </a:pPr>
            <a:r>
              <a:rPr lang="en-US" sz="3399">
                <a:solidFill>
                  <a:srgbClr val="FFFFFF"/>
                </a:solidFill>
                <a:latin typeface="Montserrat Ultra-Bold"/>
              </a:rPr>
              <a:t>We can see that there are no real strong correlations or patterns between variables that are independent from each other</a:t>
            </a:r>
          </a:p>
          <a:p>
            <a:pPr marL="734059" indent="-367030" lvl="1">
              <a:lnSpc>
                <a:spcPts val="4759"/>
              </a:lnSpc>
              <a:buFont typeface="Arial"/>
              <a:buChar char="•"/>
            </a:pPr>
            <a:r>
              <a:rPr lang="en-US" sz="3399">
                <a:solidFill>
                  <a:srgbClr val="FFFFFF"/>
                </a:solidFill>
                <a:latin typeface="Montserrat Ultra-Bold"/>
              </a:rPr>
              <a:t>There are some strong correlations in the heatmaps, but that is because the variables are depended (i.e. The total amount of snow and the precipitation levels)</a:t>
            </a:r>
          </a:p>
          <a:p>
            <a:pPr marL="734059" indent="-367030" lvl="1">
              <a:lnSpc>
                <a:spcPts val="4759"/>
              </a:lnSpc>
              <a:buFont typeface="Arial"/>
              <a:buChar char="•"/>
            </a:pPr>
            <a:r>
              <a:rPr lang="en-US" sz="3399">
                <a:solidFill>
                  <a:srgbClr val="FFFFFF"/>
                </a:solidFill>
                <a:latin typeface="Montserrat Ultra-Bold"/>
              </a:rPr>
              <a:t>Heatmap on the next slide</a:t>
            </a:r>
          </a:p>
        </p:txBody>
      </p:sp>
      <p:sp>
        <p:nvSpPr>
          <p:cNvPr name="Freeform 3" id="3"/>
          <p:cNvSpPr/>
          <p:nvPr/>
        </p:nvSpPr>
        <p:spPr>
          <a:xfrm flipH="false" flipV="false" rot="0">
            <a:off x="11825551" y="2323035"/>
            <a:ext cx="5927552" cy="5905997"/>
          </a:xfrm>
          <a:custGeom>
            <a:avLst/>
            <a:gdLst/>
            <a:ahLst/>
            <a:cxnLst/>
            <a:rect r="r" b="b" t="t" l="l"/>
            <a:pathLst>
              <a:path h="5905997" w="5927552">
                <a:moveTo>
                  <a:pt x="0" y="0"/>
                </a:moveTo>
                <a:lnTo>
                  <a:pt x="5927552" y="0"/>
                </a:lnTo>
                <a:lnTo>
                  <a:pt x="5927552" y="5905997"/>
                </a:lnTo>
                <a:lnTo>
                  <a:pt x="0" y="59059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561781" y="9688787"/>
            <a:ext cx="382645" cy="274091"/>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14</a:t>
            </a:r>
          </a:p>
        </p:txBody>
      </p:sp>
      <p:sp>
        <p:nvSpPr>
          <p:cNvPr name="TextBox 5" id="5"/>
          <p:cNvSpPr txBox="true"/>
          <p:nvPr/>
        </p:nvSpPr>
        <p:spPr>
          <a:xfrm rot="0">
            <a:off x="1028700" y="613483"/>
            <a:ext cx="6665218" cy="1028700"/>
          </a:xfrm>
          <a:prstGeom prst="rect">
            <a:avLst/>
          </a:prstGeom>
        </p:spPr>
        <p:txBody>
          <a:bodyPr anchor="t" rtlCol="false" tIns="0" lIns="0" bIns="0" rIns="0">
            <a:spAutoFit/>
          </a:bodyPr>
          <a:lstStyle/>
          <a:p>
            <a:pPr algn="ctr">
              <a:lnSpc>
                <a:spcPts val="8400"/>
              </a:lnSpc>
              <a:spcBef>
                <a:spcPct val="0"/>
              </a:spcBef>
            </a:pPr>
            <a:r>
              <a:rPr lang="en-US" sz="6000" spc="84">
                <a:solidFill>
                  <a:srgbClr val="FFFFFF"/>
                </a:solidFill>
                <a:latin typeface="Montserrat Bold"/>
              </a:rPr>
              <a:t>Data analysis - 3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6"/>
                </a:ext>
              </a:extLst>
            </a:blip>
            <a:stretch>
              <a:fillRect l="0" t="0" r="0" b="0"/>
            </a:stretch>
          </a:blipFill>
        </p:spPr>
      </p:sp>
      <p:sp>
        <p:nvSpPr>
          <p:cNvPr name="Freeform 40" id="40"/>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1" id="41"/>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2" id="42"/>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3" id="43"/>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4" id="44"/>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5" id="45"/>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6" id="46"/>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7" id="47" descr="Chart, treemap chart  Description automatically generated"/>
          <p:cNvSpPr/>
          <p:nvPr/>
        </p:nvSpPr>
        <p:spPr>
          <a:xfrm flipH="false" flipV="false" rot="0">
            <a:off x="3785616" y="2034540"/>
            <a:ext cx="9605772" cy="8055864"/>
          </a:xfrm>
          <a:custGeom>
            <a:avLst/>
            <a:gdLst/>
            <a:ahLst/>
            <a:cxnLst/>
            <a:rect r="r" b="b" t="t" l="l"/>
            <a:pathLst>
              <a:path h="8055864" w="9605772">
                <a:moveTo>
                  <a:pt x="0" y="0"/>
                </a:moveTo>
                <a:lnTo>
                  <a:pt x="9605772" y="0"/>
                </a:lnTo>
                <a:lnTo>
                  <a:pt x="9605772" y="8055864"/>
                </a:lnTo>
                <a:lnTo>
                  <a:pt x="0" y="8055864"/>
                </a:lnTo>
                <a:lnTo>
                  <a:pt x="0" y="0"/>
                </a:lnTo>
                <a:close/>
              </a:path>
            </a:pathLst>
          </a:custGeom>
          <a:blipFill>
            <a:blip r:embed="rId91"/>
            <a:stretch>
              <a:fillRect l="0" t="0" r="0" b="0"/>
            </a:stretch>
          </a:blipFill>
        </p:spPr>
      </p:sp>
      <p:sp>
        <p:nvSpPr>
          <p:cNvPr name="Freeform 48" id="48" descr="Chart, treemap chart  Description automatically generated"/>
          <p:cNvSpPr/>
          <p:nvPr/>
        </p:nvSpPr>
        <p:spPr>
          <a:xfrm flipH="false" flipV="false" rot="0">
            <a:off x="4082796" y="1826828"/>
            <a:ext cx="9922641" cy="8158731"/>
          </a:xfrm>
          <a:custGeom>
            <a:avLst/>
            <a:gdLst/>
            <a:ahLst/>
            <a:cxnLst/>
            <a:rect r="r" b="b" t="t" l="l"/>
            <a:pathLst>
              <a:path h="8158731" w="9922641">
                <a:moveTo>
                  <a:pt x="0" y="0"/>
                </a:moveTo>
                <a:lnTo>
                  <a:pt x="9922641" y="0"/>
                </a:lnTo>
                <a:lnTo>
                  <a:pt x="9922641" y="8158732"/>
                </a:lnTo>
                <a:lnTo>
                  <a:pt x="0" y="8158732"/>
                </a:lnTo>
                <a:lnTo>
                  <a:pt x="0" y="0"/>
                </a:lnTo>
                <a:close/>
              </a:path>
            </a:pathLst>
          </a:custGeom>
          <a:blipFill>
            <a:blip r:embed="rId92"/>
            <a:stretch>
              <a:fillRect l="0" t="0" r="0" b="0"/>
            </a:stretch>
          </a:blipFill>
        </p:spPr>
      </p:sp>
      <p:sp>
        <p:nvSpPr>
          <p:cNvPr name="TextBox 49" id="49"/>
          <p:cNvSpPr txBox="true"/>
          <p:nvPr/>
        </p:nvSpPr>
        <p:spPr>
          <a:xfrm rot="0">
            <a:off x="5030067" y="496476"/>
            <a:ext cx="11156580" cy="1028700"/>
          </a:xfrm>
          <a:prstGeom prst="rect">
            <a:avLst/>
          </a:prstGeom>
        </p:spPr>
        <p:txBody>
          <a:bodyPr anchor="t" rtlCol="false" tIns="0" lIns="0" bIns="0" rIns="0">
            <a:spAutoFit/>
          </a:bodyPr>
          <a:lstStyle/>
          <a:p>
            <a:pPr algn="l">
              <a:lnSpc>
                <a:spcPts val="8400"/>
              </a:lnSpc>
            </a:pPr>
            <a:r>
              <a:rPr lang="en-US" sz="6000" spc="18">
                <a:solidFill>
                  <a:srgbClr val="FFFFFF"/>
                </a:solidFill>
                <a:latin typeface="Montserrat Bold"/>
              </a:rPr>
              <a:t>Correlation heatmap</a:t>
            </a:r>
          </a:p>
        </p:txBody>
      </p:sp>
      <p:sp>
        <p:nvSpPr>
          <p:cNvPr name="TextBox 50" id="50"/>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descr="Chart  Description automatically generated"/>
          <p:cNvSpPr/>
          <p:nvPr/>
        </p:nvSpPr>
        <p:spPr>
          <a:xfrm flipH="false" flipV="false" rot="0">
            <a:off x="1386093" y="4343988"/>
            <a:ext cx="14989387" cy="5567080"/>
          </a:xfrm>
          <a:custGeom>
            <a:avLst/>
            <a:gdLst/>
            <a:ahLst/>
            <a:cxnLst/>
            <a:rect r="r" b="b" t="t" l="l"/>
            <a:pathLst>
              <a:path h="5567080" w="14989387">
                <a:moveTo>
                  <a:pt x="0" y="0"/>
                </a:moveTo>
                <a:lnTo>
                  <a:pt x="14989387" y="0"/>
                </a:lnTo>
                <a:lnTo>
                  <a:pt x="14989387" y="5567080"/>
                </a:lnTo>
                <a:lnTo>
                  <a:pt x="0" y="5567080"/>
                </a:lnTo>
                <a:lnTo>
                  <a:pt x="0" y="0"/>
                </a:lnTo>
                <a:close/>
              </a:path>
            </a:pathLst>
          </a:custGeom>
          <a:blipFill>
            <a:blip r:embed="rId2"/>
            <a:stretch>
              <a:fillRect l="0" t="0" r="0" b="0"/>
            </a:stretch>
          </a:blipFill>
        </p:spPr>
      </p:sp>
      <p:sp>
        <p:nvSpPr>
          <p:cNvPr name="TextBox 3" id="3"/>
          <p:cNvSpPr txBox="true"/>
          <p:nvPr/>
        </p:nvSpPr>
        <p:spPr>
          <a:xfrm rot="0">
            <a:off x="727505" y="355963"/>
            <a:ext cx="6833015" cy="1009650"/>
          </a:xfrm>
          <a:prstGeom prst="rect">
            <a:avLst/>
          </a:prstGeom>
        </p:spPr>
        <p:txBody>
          <a:bodyPr anchor="t" rtlCol="false" tIns="0" lIns="0" bIns="0" rIns="0">
            <a:spAutoFit/>
          </a:bodyPr>
          <a:lstStyle/>
          <a:p>
            <a:pPr algn="l">
              <a:lnSpc>
                <a:spcPts val="8399"/>
              </a:lnSpc>
            </a:pPr>
            <a:r>
              <a:rPr lang="en-US" sz="5999" spc="17">
                <a:solidFill>
                  <a:srgbClr val="FFFFFF"/>
                </a:solidFill>
                <a:latin typeface="Montserrat Bold"/>
              </a:rPr>
              <a:t>Data analysis - 4</a:t>
            </a:r>
          </a:p>
        </p:txBody>
      </p:sp>
      <p:sp>
        <p:nvSpPr>
          <p:cNvPr name="TextBox 4" id="4"/>
          <p:cNvSpPr txBox="true"/>
          <p:nvPr/>
        </p:nvSpPr>
        <p:spPr>
          <a:xfrm rot="0">
            <a:off x="497784" y="1569622"/>
            <a:ext cx="17299569" cy="2574341"/>
          </a:xfrm>
          <a:prstGeom prst="rect">
            <a:avLst/>
          </a:prstGeom>
        </p:spPr>
        <p:txBody>
          <a:bodyPr anchor="t" rtlCol="false" tIns="0" lIns="0" bIns="0" rIns="0">
            <a:spAutoFit/>
          </a:bodyPr>
          <a:lstStyle/>
          <a:p>
            <a:pPr algn="l">
              <a:lnSpc>
                <a:spcPts val="4059"/>
              </a:lnSpc>
            </a:pPr>
            <a:r>
              <a:rPr lang="en-US" sz="3399" spc="10">
                <a:solidFill>
                  <a:srgbClr val="FFFFFF"/>
                </a:solidFill>
                <a:latin typeface="Montserrat Bold"/>
              </a:rPr>
              <a:t>Plotting counties with most and least fires in the past using matplotlib</a:t>
            </a:r>
          </a:p>
          <a:p>
            <a:pPr algn="just">
              <a:lnSpc>
                <a:spcPts val="4059"/>
              </a:lnSpc>
            </a:pPr>
            <a:r>
              <a:rPr lang="en-US" sz="3399" spc="10">
                <a:solidFill>
                  <a:srgbClr val="FFFFFF"/>
                </a:solidFill>
                <a:latin typeface="Montserrat Bold"/>
              </a:rPr>
              <a:t>As we can see Los Angeles County has the mostnumber of fires while Sacramento County has the least. This might be due to Los Angeles being the largest city in California. Because of that there are more people which means there is a higher chance fire will occur</a:t>
            </a:r>
          </a:p>
        </p:txBody>
      </p:sp>
      <p:sp>
        <p:nvSpPr>
          <p:cNvPr name="TextBox 5" id="5"/>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1541321" y="2214032"/>
            <a:ext cx="13124869" cy="6216663"/>
          </a:xfrm>
          <a:prstGeom prst="rect">
            <a:avLst/>
          </a:prstGeom>
        </p:spPr>
        <p:txBody>
          <a:bodyPr anchor="t" rtlCol="false" tIns="0" lIns="0" bIns="0" rIns="0">
            <a:spAutoFit/>
          </a:bodyPr>
          <a:lstStyle/>
          <a:p>
            <a:pPr algn="l" marL="734059" indent="-367030" lvl="1">
              <a:lnSpc>
                <a:spcPts val="6119"/>
              </a:lnSpc>
              <a:buFont typeface="Arial"/>
              <a:buChar char="•"/>
            </a:pPr>
            <a:r>
              <a:rPr lang="en-US" sz="3399" spc="13">
                <a:solidFill>
                  <a:srgbClr val="FFFFFF"/>
                </a:solidFill>
                <a:latin typeface="Montserrat Bold"/>
              </a:rPr>
              <a:t>Now we will split the data set into training set and testing set and will create </a:t>
            </a:r>
            <a:r>
              <a:rPr lang="en-US" sz="3399" spc="13">
                <a:solidFill>
                  <a:srgbClr val="FFFFFF"/>
                </a:solidFill>
                <a:latin typeface="Montserrat Bold"/>
              </a:rPr>
              <a:t>functions for Machine Learning algorithms</a:t>
            </a:r>
          </a:p>
          <a:p>
            <a:pPr algn="l" marL="734059" indent="-367030" lvl="1">
              <a:lnSpc>
                <a:spcPts val="8499"/>
              </a:lnSpc>
              <a:buFont typeface="Arial"/>
              <a:buChar char="•"/>
            </a:pPr>
            <a:r>
              <a:rPr lang="en-US" sz="3399" spc="13">
                <a:solidFill>
                  <a:srgbClr val="FFFFFF"/>
                </a:solidFill>
                <a:latin typeface="Montserrat Bold"/>
              </a:rPr>
              <a:t>The following Machine Learning algorithms:</a:t>
            </a:r>
          </a:p>
          <a:p>
            <a:pPr algn="l">
              <a:lnSpc>
                <a:spcPts val="7547"/>
              </a:lnSpc>
            </a:pPr>
            <a:r>
              <a:rPr lang="en-US" sz="3399" spc="10">
                <a:solidFill>
                  <a:srgbClr val="FFFFFF"/>
                </a:solidFill>
                <a:latin typeface="Montserrat Bold"/>
              </a:rPr>
              <a:t>             </a:t>
            </a:r>
            <a:r>
              <a:rPr lang="en-US" sz="3399" spc="10">
                <a:solidFill>
                  <a:srgbClr val="FFFFFF"/>
                </a:solidFill>
                <a:latin typeface="Montserrat Bold"/>
              </a:rPr>
              <a:t>a. Decision Tree</a:t>
            </a:r>
          </a:p>
          <a:p>
            <a:pPr algn="l">
              <a:lnSpc>
                <a:spcPts val="8408"/>
              </a:lnSpc>
            </a:pPr>
            <a:r>
              <a:rPr lang="en-US" sz="3399" spc="10">
                <a:solidFill>
                  <a:srgbClr val="FFFFFF"/>
                </a:solidFill>
                <a:latin typeface="Montserrat Bold"/>
              </a:rPr>
              <a:t>             </a:t>
            </a:r>
            <a:r>
              <a:rPr lang="en-US" sz="3399" spc="10">
                <a:solidFill>
                  <a:srgbClr val="FFFFFF"/>
                </a:solidFill>
                <a:latin typeface="Montserrat Bold"/>
              </a:rPr>
              <a:t>b. Multilayer Perceptron </a:t>
            </a:r>
          </a:p>
          <a:p>
            <a:pPr algn="l">
              <a:lnSpc>
                <a:spcPts val="7639"/>
              </a:lnSpc>
            </a:pPr>
            <a:r>
              <a:rPr lang="en-US" sz="3399" spc="10">
                <a:solidFill>
                  <a:srgbClr val="FFFFFF"/>
                </a:solidFill>
                <a:latin typeface="Montserrat Bold"/>
              </a:rPr>
              <a:t>             </a:t>
            </a:r>
            <a:r>
              <a:rPr lang="en-US" sz="3399" spc="10">
                <a:solidFill>
                  <a:srgbClr val="FFFFFF"/>
                </a:solidFill>
                <a:latin typeface="Montserrat Bold"/>
              </a:rPr>
              <a:t>c. Support Vector Machine</a:t>
            </a:r>
          </a:p>
        </p:txBody>
      </p:sp>
      <p:sp>
        <p:nvSpPr>
          <p:cNvPr name="Freeform 9" id="9"/>
          <p:cNvSpPr/>
          <p:nvPr/>
        </p:nvSpPr>
        <p:spPr>
          <a:xfrm flipH="false" flipV="false" rot="0">
            <a:off x="14810026" y="5422376"/>
            <a:ext cx="2869541" cy="3619834"/>
          </a:xfrm>
          <a:custGeom>
            <a:avLst/>
            <a:gdLst/>
            <a:ahLst/>
            <a:cxnLst/>
            <a:rect r="r" b="b" t="t" l="l"/>
            <a:pathLst>
              <a:path h="3619834" w="2869541">
                <a:moveTo>
                  <a:pt x="0" y="0"/>
                </a:moveTo>
                <a:lnTo>
                  <a:pt x="2869541" y="0"/>
                </a:lnTo>
                <a:lnTo>
                  <a:pt x="2869541" y="3619833"/>
                </a:lnTo>
                <a:lnTo>
                  <a:pt x="0" y="36198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1541321" y="719824"/>
            <a:ext cx="14921036" cy="1009650"/>
          </a:xfrm>
          <a:prstGeom prst="rect">
            <a:avLst/>
          </a:prstGeom>
        </p:spPr>
        <p:txBody>
          <a:bodyPr anchor="t" rtlCol="false" tIns="0" lIns="0" bIns="0" rIns="0">
            <a:spAutoFit/>
          </a:bodyPr>
          <a:lstStyle/>
          <a:p>
            <a:pPr algn="l">
              <a:lnSpc>
                <a:spcPts val="8399"/>
              </a:lnSpc>
            </a:pPr>
            <a:r>
              <a:rPr lang="en-US" sz="5999" spc="17">
                <a:solidFill>
                  <a:srgbClr val="FFFFFF"/>
                </a:solidFill>
                <a:latin typeface="Montserrat Bold"/>
              </a:rPr>
              <a:t>Machine Learning Algorithms Used</a:t>
            </a:r>
          </a:p>
        </p:txBody>
      </p:sp>
      <p:sp>
        <p:nvSpPr>
          <p:cNvPr name="TextBox 11" id="11"/>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false" flipV="false" rot="0">
            <a:off x="13268193" y="3938997"/>
            <a:ext cx="6008098" cy="6332646"/>
          </a:xfrm>
          <a:custGeom>
            <a:avLst/>
            <a:gdLst/>
            <a:ahLst/>
            <a:cxnLst/>
            <a:rect r="r" b="b" t="t" l="l"/>
            <a:pathLst>
              <a:path h="6332646" w="6008098">
                <a:moveTo>
                  <a:pt x="0" y="0"/>
                </a:moveTo>
                <a:lnTo>
                  <a:pt x="6008098" y="0"/>
                </a:lnTo>
                <a:lnTo>
                  <a:pt x="6008098" y="6332646"/>
                </a:lnTo>
                <a:lnTo>
                  <a:pt x="0" y="63326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0" id="40"/>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6">
              <a:extLst>
                <a:ext uri="{96DAC541-7B7A-43D3-8B79-37D633B846F1}">
                  <asvg:svgBlip xmlns:asvg="http://schemas.microsoft.com/office/drawing/2016/SVG/main" r:embed="rId78"/>
                </a:ext>
              </a:extLst>
            </a:blip>
            <a:stretch>
              <a:fillRect l="0" t="0" r="0" b="0"/>
            </a:stretch>
          </a:blipFill>
        </p:spPr>
      </p:sp>
      <p:sp>
        <p:nvSpPr>
          <p:cNvPr name="Freeform 41" id="41"/>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2" id="42"/>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3" id="43"/>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4" id="44"/>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5" id="45"/>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6" id="46"/>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7" id="47"/>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91">
              <a:extLst>
                <a:ext uri="{96DAC541-7B7A-43D3-8B79-37D633B846F1}">
                  <asvg:svgBlip xmlns:asvg="http://schemas.microsoft.com/office/drawing/2016/SVG/main" r:embed="rId92"/>
                </a:ext>
              </a:extLst>
            </a:blip>
            <a:stretch>
              <a:fillRect l="0" t="0" r="0" b="0"/>
            </a:stretch>
          </a:blipFill>
        </p:spPr>
      </p:sp>
      <p:sp>
        <p:nvSpPr>
          <p:cNvPr name="TextBox 48" id="48"/>
          <p:cNvSpPr txBox="true"/>
          <p:nvPr/>
        </p:nvSpPr>
        <p:spPr>
          <a:xfrm rot="0">
            <a:off x="752860" y="1890278"/>
            <a:ext cx="14045181" cy="8381365"/>
          </a:xfrm>
          <a:prstGeom prst="rect">
            <a:avLst/>
          </a:prstGeom>
        </p:spPr>
        <p:txBody>
          <a:bodyPr anchor="t" rtlCol="false" tIns="0" lIns="0" bIns="0" rIns="0">
            <a:spAutoFit/>
          </a:bodyPr>
          <a:lstStyle/>
          <a:p>
            <a:pPr>
              <a:lnSpc>
                <a:spcPts val="4759"/>
              </a:lnSpc>
            </a:pPr>
            <a:r>
              <a:rPr lang="en-US" sz="3399" spc="13">
                <a:solidFill>
                  <a:srgbClr val="FFFFFF"/>
                </a:solidFill>
                <a:latin typeface="Montserrat Bold"/>
              </a:rPr>
              <a:t>Decision tree : </a:t>
            </a:r>
          </a:p>
          <a:p>
            <a:pPr marL="734059" indent="-367030" lvl="1">
              <a:lnSpc>
                <a:spcPts val="4759"/>
              </a:lnSpc>
              <a:buFont typeface="Arial"/>
              <a:buChar char="•"/>
            </a:pPr>
            <a:r>
              <a:rPr lang="en-US" sz="3399" spc="16">
                <a:solidFill>
                  <a:srgbClr val="FFFFFF"/>
                </a:solidFill>
                <a:latin typeface="Montserrat Bold"/>
              </a:rPr>
              <a:t>Hierarchical structure that used to classify classes based on a set of rules.</a:t>
            </a:r>
          </a:p>
          <a:p>
            <a:pPr marL="734059" indent="-367030" lvl="1">
              <a:lnSpc>
                <a:spcPts val="4759"/>
              </a:lnSpc>
              <a:buFont typeface="Arial"/>
              <a:buChar char="•"/>
            </a:pPr>
            <a:r>
              <a:rPr lang="en-US" sz="3399" spc="10">
                <a:solidFill>
                  <a:srgbClr val="FFFFFF"/>
                </a:solidFill>
                <a:latin typeface="Montserrat Bold"/>
              </a:rPr>
              <a:t>Decision tree is also efficient and requires less effort in preprocessing data</a:t>
            </a:r>
          </a:p>
          <a:p>
            <a:pPr marL="734059" indent="-367030" lvl="1">
              <a:lnSpc>
                <a:spcPts val="4759"/>
              </a:lnSpc>
              <a:buFont typeface="Arial"/>
              <a:buChar char="•"/>
            </a:pPr>
            <a:r>
              <a:rPr lang="en-US" sz="3399" spc="10">
                <a:solidFill>
                  <a:srgbClr val="FFFFFF"/>
                </a:solidFill>
                <a:latin typeface="Montserrat Bold"/>
              </a:rPr>
              <a:t>One of the disadvantages of this method is that it tends to be over-fitting</a:t>
            </a:r>
          </a:p>
          <a:p>
            <a:pPr>
              <a:lnSpc>
                <a:spcPts val="4759"/>
              </a:lnSpc>
            </a:pPr>
            <a:r>
              <a:rPr lang="en-US" sz="3399" spc="10">
                <a:solidFill>
                  <a:srgbClr val="FFFFFF"/>
                </a:solidFill>
                <a:latin typeface="Montserrat Bold"/>
              </a:rPr>
              <a:t>Random forest:</a:t>
            </a:r>
          </a:p>
          <a:p>
            <a:pPr marL="734059" indent="-367030" lvl="1">
              <a:lnSpc>
                <a:spcPts val="4759"/>
              </a:lnSpc>
              <a:buFont typeface="Arial"/>
              <a:buChar char="•"/>
            </a:pPr>
            <a:r>
              <a:rPr lang="en-US" sz="3399" spc="10">
                <a:solidFill>
                  <a:srgbClr val="FFFFFF"/>
                </a:solidFill>
                <a:latin typeface="Montserrat Bold"/>
              </a:rPr>
              <a:t>Random forest is an ensemble classifier, that works on the basis of a </a:t>
            </a:r>
            <a:r>
              <a:rPr lang="en-US" sz="3399" spc="10">
                <a:solidFill>
                  <a:srgbClr val="FFFFFF"/>
                </a:solidFill>
                <a:latin typeface="Montserrat Bold"/>
              </a:rPr>
              <a:t>decision tree algorithm. </a:t>
            </a:r>
          </a:p>
          <a:p>
            <a:pPr marL="734059" indent="-367030" lvl="1">
              <a:lnSpc>
                <a:spcPts val="4759"/>
              </a:lnSpc>
              <a:buFont typeface="Arial"/>
              <a:buChar char="•"/>
            </a:pPr>
            <a:r>
              <a:rPr lang="en-US" sz="3399" spc="16">
                <a:solidFill>
                  <a:srgbClr val="FFFFFF"/>
                </a:solidFill>
                <a:latin typeface="Montserrat Bold"/>
              </a:rPr>
              <a:t>Based on the concept of randomization, random forest creates a collection </a:t>
            </a:r>
            <a:r>
              <a:rPr lang="en-US" sz="3399" spc="16">
                <a:solidFill>
                  <a:srgbClr val="FFFFFF"/>
                </a:solidFill>
                <a:latin typeface="Montserrat Bold"/>
              </a:rPr>
              <a:t>of independent and non-identical decision trees. </a:t>
            </a:r>
          </a:p>
          <a:p>
            <a:pPr>
              <a:lnSpc>
                <a:spcPts val="4759"/>
              </a:lnSpc>
            </a:pPr>
          </a:p>
        </p:txBody>
      </p:sp>
      <p:sp>
        <p:nvSpPr>
          <p:cNvPr name="TextBox 49" id="49"/>
          <p:cNvSpPr txBox="true"/>
          <p:nvPr/>
        </p:nvSpPr>
        <p:spPr>
          <a:xfrm rot="0">
            <a:off x="451943" y="1150129"/>
            <a:ext cx="8982198" cy="514350"/>
          </a:xfrm>
          <a:prstGeom prst="rect">
            <a:avLst/>
          </a:prstGeom>
        </p:spPr>
        <p:txBody>
          <a:bodyPr anchor="t" rtlCol="false" tIns="0" lIns="0" bIns="0" rIns="0">
            <a:spAutoFit/>
          </a:bodyPr>
          <a:lstStyle/>
          <a:p>
            <a:pPr algn="l">
              <a:lnSpc>
                <a:spcPts val="3000"/>
              </a:lnSpc>
            </a:pPr>
            <a:r>
              <a:rPr lang="en-US" sz="6000" spc="18">
                <a:solidFill>
                  <a:srgbClr val="FFFFFF"/>
                </a:solidFill>
                <a:latin typeface="Montserrat Bold"/>
              </a:rPr>
              <a:t>Decision Tree</a:t>
            </a:r>
          </a:p>
        </p:txBody>
      </p:sp>
      <p:sp>
        <p:nvSpPr>
          <p:cNvPr name="TextBox 50" id="50"/>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6"/>
                </a:ext>
              </a:extLst>
            </a:blip>
            <a:stretch>
              <a:fillRect l="0" t="0" r="0" b="0"/>
            </a:stretch>
          </a:blipFill>
        </p:spPr>
      </p:sp>
      <p:sp>
        <p:nvSpPr>
          <p:cNvPr name="Freeform 40" id="40"/>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1" id="41"/>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2" id="42"/>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3" id="43"/>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4" id="44"/>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5" id="45"/>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6" id="46"/>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AutoShape 47" id="47"/>
          <p:cNvSpPr/>
          <p:nvPr/>
        </p:nvSpPr>
        <p:spPr>
          <a:xfrm rot="-463524">
            <a:off x="541288" y="162632"/>
            <a:ext cx="15671756" cy="10842531"/>
          </a:xfrm>
          <a:prstGeom prst="rect">
            <a:avLst/>
          </a:prstGeom>
          <a:solidFill>
            <a:srgbClr val="4A6418"/>
          </a:solidFill>
        </p:spPr>
      </p:sp>
      <p:sp>
        <p:nvSpPr>
          <p:cNvPr name="Freeform 48" id="48" descr="Text  Description automatically generated"/>
          <p:cNvSpPr/>
          <p:nvPr/>
        </p:nvSpPr>
        <p:spPr>
          <a:xfrm flipH="false" flipV="false" rot="0">
            <a:off x="5380525" y="2807265"/>
            <a:ext cx="10312168" cy="2653089"/>
          </a:xfrm>
          <a:custGeom>
            <a:avLst/>
            <a:gdLst/>
            <a:ahLst/>
            <a:cxnLst/>
            <a:rect r="r" b="b" t="t" l="l"/>
            <a:pathLst>
              <a:path h="2653089" w="10312168">
                <a:moveTo>
                  <a:pt x="0" y="0"/>
                </a:moveTo>
                <a:lnTo>
                  <a:pt x="10312168" y="0"/>
                </a:lnTo>
                <a:lnTo>
                  <a:pt x="10312168" y="2653089"/>
                </a:lnTo>
                <a:lnTo>
                  <a:pt x="0" y="2653089"/>
                </a:lnTo>
                <a:lnTo>
                  <a:pt x="0" y="0"/>
                </a:lnTo>
                <a:close/>
              </a:path>
            </a:pathLst>
          </a:custGeom>
          <a:blipFill>
            <a:blip r:embed="rId91"/>
            <a:stretch>
              <a:fillRect l="0" t="-4153" r="0" b="-4153"/>
            </a:stretch>
          </a:blipFill>
        </p:spPr>
      </p:sp>
      <p:sp>
        <p:nvSpPr>
          <p:cNvPr name="Freeform 49" id="49" descr="Table  Description automatically generated"/>
          <p:cNvSpPr/>
          <p:nvPr/>
        </p:nvSpPr>
        <p:spPr>
          <a:xfrm flipH="false" flipV="false" rot="0">
            <a:off x="5380525" y="5685982"/>
            <a:ext cx="8967903" cy="3880685"/>
          </a:xfrm>
          <a:custGeom>
            <a:avLst/>
            <a:gdLst/>
            <a:ahLst/>
            <a:cxnLst/>
            <a:rect r="r" b="b" t="t" l="l"/>
            <a:pathLst>
              <a:path h="3880685" w="8967903">
                <a:moveTo>
                  <a:pt x="0" y="0"/>
                </a:moveTo>
                <a:lnTo>
                  <a:pt x="8967903" y="0"/>
                </a:lnTo>
                <a:lnTo>
                  <a:pt x="8967903" y="3880685"/>
                </a:lnTo>
                <a:lnTo>
                  <a:pt x="0" y="3880685"/>
                </a:lnTo>
                <a:lnTo>
                  <a:pt x="0" y="0"/>
                </a:lnTo>
                <a:close/>
              </a:path>
            </a:pathLst>
          </a:custGeom>
          <a:blipFill>
            <a:blip r:embed="rId92"/>
            <a:stretch>
              <a:fillRect l="0" t="0" r="0" b="0"/>
            </a:stretch>
          </a:blipFill>
        </p:spPr>
      </p:sp>
      <p:sp>
        <p:nvSpPr>
          <p:cNvPr name="TextBox 50" id="50"/>
          <p:cNvSpPr txBox="true"/>
          <p:nvPr/>
        </p:nvSpPr>
        <p:spPr>
          <a:xfrm rot="0">
            <a:off x="2265220" y="1251314"/>
            <a:ext cx="10740543" cy="1028700"/>
          </a:xfrm>
          <a:prstGeom prst="rect">
            <a:avLst/>
          </a:prstGeom>
        </p:spPr>
        <p:txBody>
          <a:bodyPr anchor="t" rtlCol="false" tIns="0" lIns="0" bIns="0" rIns="0">
            <a:spAutoFit/>
          </a:bodyPr>
          <a:lstStyle/>
          <a:p>
            <a:pPr algn="l">
              <a:lnSpc>
                <a:spcPts val="8400"/>
              </a:lnSpc>
            </a:pPr>
            <a:r>
              <a:rPr lang="en-US" sz="6000" spc="18">
                <a:solidFill>
                  <a:srgbClr val="FFFFFF"/>
                </a:solidFill>
                <a:latin typeface="Montserrat Bold"/>
              </a:rPr>
              <a:t>Decision Tree Results</a:t>
            </a:r>
          </a:p>
        </p:txBody>
      </p:sp>
      <p:sp>
        <p:nvSpPr>
          <p:cNvPr name="TextBox 51" id="51"/>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19</a:t>
            </a:r>
          </a:p>
        </p:txBody>
      </p:sp>
      <p:sp>
        <p:nvSpPr>
          <p:cNvPr name="TextBox 52" id="52"/>
          <p:cNvSpPr txBox="true"/>
          <p:nvPr/>
        </p:nvSpPr>
        <p:spPr>
          <a:xfrm rot="0">
            <a:off x="3239230" y="6687519"/>
            <a:ext cx="2974458" cy="580390"/>
          </a:xfrm>
          <a:prstGeom prst="rect">
            <a:avLst/>
          </a:prstGeom>
        </p:spPr>
        <p:txBody>
          <a:bodyPr anchor="t" rtlCol="false" tIns="0" lIns="0" bIns="0" rIns="0">
            <a:spAutoFit/>
          </a:bodyPr>
          <a:lstStyle/>
          <a:p>
            <a:pPr algn="l">
              <a:lnSpc>
                <a:spcPts val="4759"/>
              </a:lnSpc>
            </a:pPr>
            <a:r>
              <a:rPr lang="en-US" sz="3399" spc="10">
                <a:solidFill>
                  <a:srgbClr val="FFFFFF"/>
                </a:solidFill>
                <a:latin typeface="Montserrat Bold"/>
              </a:rPr>
              <a:t>RESULT:</a:t>
            </a:r>
          </a:p>
        </p:txBody>
      </p:sp>
      <p:sp>
        <p:nvSpPr>
          <p:cNvPr name="TextBox 53" id="53"/>
          <p:cNvSpPr txBox="true"/>
          <p:nvPr/>
        </p:nvSpPr>
        <p:spPr>
          <a:xfrm rot="0">
            <a:off x="675627" y="3496834"/>
            <a:ext cx="4409623" cy="580390"/>
          </a:xfrm>
          <a:prstGeom prst="rect">
            <a:avLst/>
          </a:prstGeom>
        </p:spPr>
        <p:txBody>
          <a:bodyPr anchor="t" rtlCol="false" tIns="0" lIns="0" bIns="0" rIns="0">
            <a:spAutoFit/>
          </a:bodyPr>
          <a:lstStyle/>
          <a:p>
            <a:pPr algn="l">
              <a:lnSpc>
                <a:spcPts val="4759"/>
              </a:lnSpc>
            </a:pPr>
            <a:r>
              <a:rPr lang="en-US" sz="3399" spc="10">
                <a:solidFill>
                  <a:srgbClr val="FFFFFF"/>
                </a:solidFill>
                <a:latin typeface="Montserrat Bold"/>
              </a:rPr>
              <a:t>IMPLEMENTATION: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28625" y="504031"/>
            <a:ext cx="15604438" cy="9397207"/>
          </a:xfrm>
          <a:prstGeom prst="rect">
            <a:avLst/>
          </a:prstGeom>
          <a:solidFill>
            <a:srgbClr val="F9B80C"/>
          </a:solidFill>
        </p:spPr>
      </p:sp>
      <p:sp>
        <p:nvSpPr>
          <p:cNvPr name="Freeform 3" id="3"/>
          <p:cNvSpPr/>
          <p:nvPr/>
        </p:nvSpPr>
        <p:spPr>
          <a:xfrm flipH="false" flipV="false" rot="0">
            <a:off x="16768047" y="8373320"/>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017823" y="-438368"/>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1028700" y="1887641"/>
          <a:ext cx="14387512" cy="7734300"/>
        </p:xfrm>
        <a:graphic>
          <a:graphicData uri="http://schemas.openxmlformats.org/drawingml/2006/table">
            <a:tbl>
              <a:tblPr/>
              <a:tblGrid>
                <a:gridCol w="3638458"/>
                <a:gridCol w="6819108"/>
                <a:gridCol w="3929946"/>
              </a:tblGrid>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Sr.no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Page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What is Wildfire?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Proposal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Data sources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About this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Feature 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Implementation Plan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Checking for missing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28700" y="1092622"/>
            <a:ext cx="5709672" cy="720090"/>
          </a:xfrm>
          <a:prstGeom prst="rect">
            <a:avLst/>
          </a:prstGeom>
        </p:spPr>
        <p:txBody>
          <a:bodyPr anchor="t" rtlCol="false" tIns="0" lIns="0" bIns="0" rIns="0">
            <a:spAutoFit/>
          </a:bodyPr>
          <a:lstStyle/>
          <a:p>
            <a:pPr>
              <a:lnSpc>
                <a:spcPts val="5280"/>
              </a:lnSpc>
            </a:pPr>
            <a:r>
              <a:rPr lang="en-US" sz="6000">
                <a:solidFill>
                  <a:srgbClr val="000000"/>
                </a:solidFill>
                <a:latin typeface="Montserrat Ultra-Bold"/>
              </a:rPr>
              <a:t>OUTLINE</a:t>
            </a:r>
          </a:p>
        </p:txBody>
      </p:sp>
      <p:sp>
        <p:nvSpPr>
          <p:cNvPr name="TextBox 7" id="7"/>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098655"/>
          </a:xfrm>
          <a:prstGeom prst="rect">
            <a:avLst/>
          </a:prstGeom>
          <a:solidFill>
            <a:srgbClr val="F9B80C"/>
          </a:solidFill>
        </p:spPr>
      </p:sp>
      <p:sp>
        <p:nvSpPr>
          <p:cNvPr name="Freeform 3" id="3"/>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descr="Diagram  Description automatically generated"/>
          <p:cNvSpPr/>
          <p:nvPr/>
        </p:nvSpPr>
        <p:spPr>
          <a:xfrm flipH="false" flipV="false" rot="0">
            <a:off x="871290" y="3632762"/>
            <a:ext cx="16690491" cy="5586300"/>
          </a:xfrm>
          <a:custGeom>
            <a:avLst/>
            <a:gdLst/>
            <a:ahLst/>
            <a:cxnLst/>
            <a:rect r="r" b="b" t="t" l="l"/>
            <a:pathLst>
              <a:path h="5586300" w="16690491">
                <a:moveTo>
                  <a:pt x="0" y="0"/>
                </a:moveTo>
                <a:lnTo>
                  <a:pt x="16690491" y="0"/>
                </a:lnTo>
                <a:lnTo>
                  <a:pt x="16690491" y="5586300"/>
                </a:lnTo>
                <a:lnTo>
                  <a:pt x="0" y="5586300"/>
                </a:lnTo>
                <a:lnTo>
                  <a:pt x="0" y="0"/>
                </a:lnTo>
                <a:close/>
              </a:path>
            </a:pathLst>
          </a:custGeom>
          <a:blipFill>
            <a:blip r:embed="rId18"/>
            <a:stretch>
              <a:fillRect l="0" t="-15" r="0" b="-15"/>
            </a:stretch>
          </a:blipFill>
        </p:spPr>
      </p:sp>
      <p:sp>
        <p:nvSpPr>
          <p:cNvPr name="TextBox 12" id="12"/>
          <p:cNvSpPr txBox="true"/>
          <p:nvPr/>
        </p:nvSpPr>
        <p:spPr>
          <a:xfrm rot="0">
            <a:off x="789029" y="635779"/>
            <a:ext cx="9159131" cy="1028700"/>
          </a:xfrm>
          <a:prstGeom prst="rect">
            <a:avLst/>
          </a:prstGeom>
        </p:spPr>
        <p:txBody>
          <a:bodyPr anchor="t" rtlCol="false" tIns="0" lIns="0" bIns="0" rIns="0">
            <a:spAutoFit/>
          </a:bodyPr>
          <a:lstStyle/>
          <a:p>
            <a:pPr algn="l">
              <a:lnSpc>
                <a:spcPts val="8400"/>
              </a:lnSpc>
            </a:pPr>
            <a:r>
              <a:rPr lang="en-US" sz="6000" spc="18">
                <a:solidFill>
                  <a:srgbClr val="FFFFFF"/>
                </a:solidFill>
                <a:latin typeface="Montserrat Bold"/>
              </a:rPr>
              <a:t>Pruned Decision Tree</a:t>
            </a:r>
          </a:p>
        </p:txBody>
      </p:sp>
      <p:sp>
        <p:nvSpPr>
          <p:cNvPr name="TextBox 13" id="13"/>
          <p:cNvSpPr txBox="true"/>
          <p:nvPr/>
        </p:nvSpPr>
        <p:spPr>
          <a:xfrm rot="0">
            <a:off x="17561781" y="9688787"/>
            <a:ext cx="561565"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20</a:t>
            </a:r>
          </a:p>
        </p:txBody>
      </p:sp>
      <p:sp>
        <p:nvSpPr>
          <p:cNvPr name="TextBox 14" id="14"/>
          <p:cNvSpPr txBox="true"/>
          <p:nvPr/>
        </p:nvSpPr>
        <p:spPr>
          <a:xfrm rot="0">
            <a:off x="1179158" y="2542176"/>
            <a:ext cx="15158120" cy="580390"/>
          </a:xfrm>
          <a:prstGeom prst="rect">
            <a:avLst/>
          </a:prstGeom>
        </p:spPr>
        <p:txBody>
          <a:bodyPr anchor="t" rtlCol="false" tIns="0" lIns="0" bIns="0" rIns="0">
            <a:spAutoFit/>
          </a:bodyPr>
          <a:lstStyle/>
          <a:p>
            <a:pPr algn="l">
              <a:lnSpc>
                <a:spcPts val="4759"/>
              </a:lnSpc>
            </a:pPr>
            <a:r>
              <a:rPr lang="en-US" sz="3399" spc="10">
                <a:solidFill>
                  <a:srgbClr val="000000"/>
                </a:solidFill>
                <a:latin typeface="Montserrat Bold"/>
              </a:rPr>
              <a:t>Pruned decision tree to identify the most effective parameters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2"/>
                </a:ext>
              </a:extLst>
            </a:blip>
            <a:stretch>
              <a:fillRect l="0" t="0" r="0" b="0"/>
            </a:stretch>
          </a:blipFill>
        </p:spPr>
      </p:sp>
      <p:sp>
        <p:nvSpPr>
          <p:cNvPr name="Freeform 38" id="38"/>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3">
              <a:extLst>
                <a:ext uri="{96DAC541-7B7A-43D3-8B79-37D633B846F1}">
                  <asvg:svgBlip xmlns:asvg="http://schemas.microsoft.com/office/drawing/2016/SVG/main" r:embed="rId74"/>
                </a:ext>
              </a:extLst>
            </a:blip>
            <a:stretch>
              <a:fillRect l="0" t="0" r="0" b="0"/>
            </a:stretch>
          </a:blipFill>
        </p:spPr>
      </p:sp>
      <p:sp>
        <p:nvSpPr>
          <p:cNvPr name="Freeform 39" id="39" descr="Text  Description automatically generated"/>
          <p:cNvSpPr/>
          <p:nvPr/>
        </p:nvSpPr>
        <p:spPr>
          <a:xfrm flipH="false" flipV="false" rot="0">
            <a:off x="5041473" y="2238942"/>
            <a:ext cx="12755880" cy="4123944"/>
          </a:xfrm>
          <a:custGeom>
            <a:avLst/>
            <a:gdLst/>
            <a:ahLst/>
            <a:cxnLst/>
            <a:rect r="r" b="b" t="t" l="l"/>
            <a:pathLst>
              <a:path h="4123944" w="12755880">
                <a:moveTo>
                  <a:pt x="0" y="0"/>
                </a:moveTo>
                <a:lnTo>
                  <a:pt x="12755880" y="0"/>
                </a:lnTo>
                <a:lnTo>
                  <a:pt x="12755880" y="4123944"/>
                </a:lnTo>
                <a:lnTo>
                  <a:pt x="0" y="4123944"/>
                </a:lnTo>
                <a:lnTo>
                  <a:pt x="0" y="0"/>
                </a:lnTo>
                <a:close/>
              </a:path>
            </a:pathLst>
          </a:custGeom>
          <a:blipFill>
            <a:blip r:embed="rId75"/>
            <a:stretch>
              <a:fillRect l="0" t="0" r="0" b="0"/>
            </a:stretch>
          </a:blipFill>
        </p:spPr>
      </p:sp>
      <p:sp>
        <p:nvSpPr>
          <p:cNvPr name="Freeform 40" id="40" descr="Table  Description automatically generated"/>
          <p:cNvSpPr/>
          <p:nvPr/>
        </p:nvSpPr>
        <p:spPr>
          <a:xfrm flipH="false" flipV="false" rot="0">
            <a:off x="5041473" y="6640287"/>
            <a:ext cx="8996000" cy="3427328"/>
          </a:xfrm>
          <a:custGeom>
            <a:avLst/>
            <a:gdLst/>
            <a:ahLst/>
            <a:cxnLst/>
            <a:rect r="r" b="b" t="t" l="l"/>
            <a:pathLst>
              <a:path h="3427328" w="8996000">
                <a:moveTo>
                  <a:pt x="0" y="0"/>
                </a:moveTo>
                <a:lnTo>
                  <a:pt x="8996000" y="0"/>
                </a:lnTo>
                <a:lnTo>
                  <a:pt x="8996000" y="3427328"/>
                </a:lnTo>
                <a:lnTo>
                  <a:pt x="0" y="3427328"/>
                </a:lnTo>
                <a:lnTo>
                  <a:pt x="0" y="0"/>
                </a:lnTo>
                <a:close/>
              </a:path>
            </a:pathLst>
          </a:custGeom>
          <a:blipFill>
            <a:blip r:embed="rId76"/>
            <a:stretch>
              <a:fillRect l="0" t="0" r="0" b="0"/>
            </a:stretch>
          </a:blipFill>
        </p:spPr>
      </p:sp>
      <p:sp>
        <p:nvSpPr>
          <p:cNvPr name="TextBox 41" id="41"/>
          <p:cNvSpPr txBox="true"/>
          <p:nvPr/>
        </p:nvSpPr>
        <p:spPr>
          <a:xfrm rot="0">
            <a:off x="764667" y="506001"/>
            <a:ext cx="10847392" cy="1009650"/>
          </a:xfrm>
          <a:prstGeom prst="rect">
            <a:avLst/>
          </a:prstGeom>
        </p:spPr>
        <p:txBody>
          <a:bodyPr anchor="t" rtlCol="false" tIns="0" lIns="0" bIns="0" rIns="0">
            <a:spAutoFit/>
          </a:bodyPr>
          <a:lstStyle/>
          <a:p>
            <a:pPr algn="l">
              <a:lnSpc>
                <a:spcPts val="8399"/>
              </a:lnSpc>
            </a:pPr>
            <a:r>
              <a:rPr lang="en-US" sz="5999" spc="17">
                <a:solidFill>
                  <a:srgbClr val="FFFFFF"/>
                </a:solidFill>
                <a:latin typeface="Montserrat Bold"/>
              </a:rPr>
              <a:t>Random Forest Results</a:t>
            </a:r>
          </a:p>
        </p:txBody>
      </p:sp>
      <p:sp>
        <p:nvSpPr>
          <p:cNvPr name="TextBox 42" id="42"/>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21</a:t>
            </a:r>
          </a:p>
        </p:txBody>
      </p:sp>
      <p:sp>
        <p:nvSpPr>
          <p:cNvPr name="TextBox 43" id="43"/>
          <p:cNvSpPr txBox="true"/>
          <p:nvPr/>
        </p:nvSpPr>
        <p:spPr>
          <a:xfrm rot="0">
            <a:off x="2110707" y="8017921"/>
            <a:ext cx="2484216" cy="580390"/>
          </a:xfrm>
          <a:prstGeom prst="rect">
            <a:avLst/>
          </a:prstGeom>
        </p:spPr>
        <p:txBody>
          <a:bodyPr anchor="t" rtlCol="false" tIns="0" lIns="0" bIns="0" rIns="0">
            <a:spAutoFit/>
          </a:bodyPr>
          <a:lstStyle/>
          <a:p>
            <a:pPr algn="l" marL="0" indent="0" lvl="0">
              <a:lnSpc>
                <a:spcPts val="4760"/>
              </a:lnSpc>
              <a:spcBef>
                <a:spcPct val="0"/>
              </a:spcBef>
            </a:pPr>
            <a:r>
              <a:rPr lang="en-US" sz="3400" spc="10" strike="noStrike" u="none">
                <a:solidFill>
                  <a:srgbClr val="FFFFFF"/>
                </a:solidFill>
                <a:latin typeface="Montserrat Bold"/>
              </a:rPr>
              <a:t>RESULT:</a:t>
            </a:r>
          </a:p>
        </p:txBody>
      </p:sp>
      <p:sp>
        <p:nvSpPr>
          <p:cNvPr name="TextBox 44" id="44"/>
          <p:cNvSpPr txBox="true"/>
          <p:nvPr/>
        </p:nvSpPr>
        <p:spPr>
          <a:xfrm rot="0">
            <a:off x="480740" y="3555910"/>
            <a:ext cx="4736268" cy="580390"/>
          </a:xfrm>
          <a:prstGeom prst="rect">
            <a:avLst/>
          </a:prstGeom>
        </p:spPr>
        <p:txBody>
          <a:bodyPr anchor="t" rtlCol="false" tIns="0" lIns="0" bIns="0" rIns="0">
            <a:spAutoFit/>
          </a:bodyPr>
          <a:lstStyle/>
          <a:p>
            <a:pPr algn="l">
              <a:lnSpc>
                <a:spcPts val="4760"/>
              </a:lnSpc>
            </a:pPr>
            <a:r>
              <a:rPr lang="en-US" sz="3400" spc="10">
                <a:solidFill>
                  <a:srgbClr val="FFFFFF"/>
                </a:solidFill>
                <a:latin typeface="Montserrat Bold"/>
              </a:rPr>
              <a:t>IMPLEMENTATION: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6"/>
                </a:ext>
              </a:extLst>
            </a:blip>
            <a:stretch>
              <a:fillRect l="0" t="0" r="0" b="0"/>
            </a:stretch>
          </a:blipFill>
        </p:spPr>
      </p:sp>
      <p:sp>
        <p:nvSpPr>
          <p:cNvPr name="Freeform 40" id="40"/>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1" id="41"/>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2" id="42"/>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3" id="43"/>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4" id="44"/>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5" id="45"/>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6" id="46"/>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TextBox 47" id="47"/>
          <p:cNvSpPr txBox="true"/>
          <p:nvPr/>
        </p:nvSpPr>
        <p:spPr>
          <a:xfrm rot="0">
            <a:off x="1491168" y="1207837"/>
            <a:ext cx="11082009" cy="1028700"/>
          </a:xfrm>
          <a:prstGeom prst="rect">
            <a:avLst/>
          </a:prstGeom>
        </p:spPr>
        <p:txBody>
          <a:bodyPr anchor="t" rtlCol="false" tIns="0" lIns="0" bIns="0" rIns="0">
            <a:spAutoFit/>
          </a:bodyPr>
          <a:lstStyle/>
          <a:p>
            <a:pPr algn="l">
              <a:lnSpc>
                <a:spcPts val="8400"/>
              </a:lnSpc>
            </a:pPr>
            <a:r>
              <a:rPr lang="en-US" sz="6000" spc="18">
                <a:solidFill>
                  <a:srgbClr val="FFFFFF"/>
                </a:solidFill>
                <a:latin typeface="Montserrat Bold"/>
              </a:rPr>
              <a:t>Multi Layer Perceptron</a:t>
            </a:r>
          </a:p>
        </p:txBody>
      </p:sp>
      <p:sp>
        <p:nvSpPr>
          <p:cNvPr name="TextBox 48" id="48"/>
          <p:cNvSpPr txBox="true"/>
          <p:nvPr/>
        </p:nvSpPr>
        <p:spPr>
          <a:xfrm rot="0">
            <a:off x="1491168" y="3001332"/>
            <a:ext cx="13877792" cy="5881007"/>
          </a:xfrm>
          <a:prstGeom prst="rect">
            <a:avLst/>
          </a:prstGeom>
        </p:spPr>
        <p:txBody>
          <a:bodyPr anchor="t" rtlCol="false" tIns="0" lIns="0" bIns="0" rIns="0">
            <a:spAutoFit/>
          </a:bodyPr>
          <a:lstStyle/>
          <a:p>
            <a:pPr marL="700389" indent="-350194" lvl="1">
              <a:lnSpc>
                <a:spcPts val="5449"/>
              </a:lnSpc>
              <a:buFont typeface="Arial"/>
              <a:buChar char="•"/>
            </a:pPr>
            <a:r>
              <a:rPr lang="en-US" sz="3244" spc="9">
                <a:solidFill>
                  <a:srgbClr val="FFFFFF"/>
                </a:solidFill>
                <a:latin typeface="Montserrat Bold"/>
              </a:rPr>
              <a:t>The regression Multi-layer Perceptron was chosen due to the binary nature of the output that was being predicted whether there was a fire at a location within the geographic bounds of California An input layer, hidden layers, and an output layer make up the MLP. </a:t>
            </a:r>
          </a:p>
          <a:p>
            <a:pPr>
              <a:lnSpc>
                <a:spcPts val="5449"/>
              </a:lnSpc>
            </a:pPr>
          </a:p>
          <a:p>
            <a:pPr marL="700389" indent="-350194" lvl="1">
              <a:lnSpc>
                <a:spcPts val="4671"/>
              </a:lnSpc>
              <a:buFont typeface="Arial"/>
              <a:buChar char="•"/>
            </a:pPr>
            <a:r>
              <a:rPr lang="en-US" sz="3244" spc="12">
                <a:solidFill>
                  <a:srgbClr val="FFFFFF"/>
                </a:solidFill>
                <a:latin typeface="Montserrat Bold"/>
              </a:rPr>
              <a:t>With the MLP, three distinct activation functions—Sigmoid, Relu, and Hyperbolic Tangent—were available for training the model within the </a:t>
            </a:r>
            <a:r>
              <a:rPr lang="en-US" sz="3244" spc="12">
                <a:solidFill>
                  <a:srgbClr val="FFFFFF"/>
                </a:solidFill>
                <a:latin typeface="Montserrat Bold"/>
              </a:rPr>
              <a:t>hidden layers.</a:t>
            </a:r>
          </a:p>
        </p:txBody>
      </p:sp>
      <p:sp>
        <p:nvSpPr>
          <p:cNvPr name="TextBox 49" id="49"/>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4A6418"/>
        </a:solidFill>
      </p:bgPr>
    </p:bg>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6"/>
                </a:ext>
              </a:extLst>
            </a:blip>
            <a:stretch>
              <a:fillRect l="0" t="0" r="0" b="0"/>
            </a:stretch>
          </a:blipFill>
        </p:spPr>
      </p:sp>
      <p:sp>
        <p:nvSpPr>
          <p:cNvPr name="Freeform 40" id="40"/>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1" id="41"/>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2" id="42"/>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3" id="43"/>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4" id="44"/>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5" id="45"/>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6" id="46"/>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7" id="47" descr="Text  Description automatically generated"/>
          <p:cNvSpPr/>
          <p:nvPr/>
        </p:nvSpPr>
        <p:spPr>
          <a:xfrm flipH="false" flipV="false" rot="0">
            <a:off x="4580372" y="2708396"/>
            <a:ext cx="12810744" cy="3241548"/>
          </a:xfrm>
          <a:custGeom>
            <a:avLst/>
            <a:gdLst/>
            <a:ahLst/>
            <a:cxnLst/>
            <a:rect r="r" b="b" t="t" l="l"/>
            <a:pathLst>
              <a:path h="3241548" w="12810744">
                <a:moveTo>
                  <a:pt x="0" y="0"/>
                </a:moveTo>
                <a:lnTo>
                  <a:pt x="12810744" y="0"/>
                </a:lnTo>
                <a:lnTo>
                  <a:pt x="12810744" y="3241548"/>
                </a:lnTo>
                <a:lnTo>
                  <a:pt x="0" y="3241548"/>
                </a:lnTo>
                <a:lnTo>
                  <a:pt x="0" y="0"/>
                </a:lnTo>
                <a:close/>
              </a:path>
            </a:pathLst>
          </a:custGeom>
          <a:blipFill>
            <a:blip r:embed="rId91"/>
            <a:stretch>
              <a:fillRect l="0" t="0" r="0" b="0"/>
            </a:stretch>
          </a:blipFill>
        </p:spPr>
      </p:sp>
      <p:sp>
        <p:nvSpPr>
          <p:cNvPr name="Freeform 48" id="48" descr="A screenshot of a computer  Description automatically generated with low confidence"/>
          <p:cNvSpPr/>
          <p:nvPr/>
        </p:nvSpPr>
        <p:spPr>
          <a:xfrm flipH="false" flipV="false" rot="0">
            <a:off x="4580372" y="6216534"/>
            <a:ext cx="6629400" cy="2688336"/>
          </a:xfrm>
          <a:custGeom>
            <a:avLst/>
            <a:gdLst/>
            <a:ahLst/>
            <a:cxnLst/>
            <a:rect r="r" b="b" t="t" l="l"/>
            <a:pathLst>
              <a:path h="2688336" w="6629400">
                <a:moveTo>
                  <a:pt x="0" y="0"/>
                </a:moveTo>
                <a:lnTo>
                  <a:pt x="6629400" y="0"/>
                </a:lnTo>
                <a:lnTo>
                  <a:pt x="6629400" y="2688336"/>
                </a:lnTo>
                <a:lnTo>
                  <a:pt x="0" y="2688336"/>
                </a:lnTo>
                <a:lnTo>
                  <a:pt x="0" y="0"/>
                </a:lnTo>
                <a:close/>
              </a:path>
            </a:pathLst>
          </a:custGeom>
          <a:blipFill>
            <a:blip r:embed="rId92"/>
            <a:stretch>
              <a:fillRect l="0" t="0" r="0" b="0"/>
            </a:stretch>
          </a:blipFill>
        </p:spPr>
      </p:sp>
      <p:sp>
        <p:nvSpPr>
          <p:cNvPr name="TextBox 49" id="49"/>
          <p:cNvSpPr txBox="true"/>
          <p:nvPr/>
        </p:nvSpPr>
        <p:spPr>
          <a:xfrm rot="0">
            <a:off x="1028700" y="878596"/>
            <a:ext cx="15828578" cy="1028700"/>
          </a:xfrm>
          <a:prstGeom prst="rect">
            <a:avLst/>
          </a:prstGeom>
        </p:spPr>
        <p:txBody>
          <a:bodyPr anchor="t" rtlCol="false" tIns="0" lIns="0" bIns="0" rIns="0">
            <a:spAutoFit/>
          </a:bodyPr>
          <a:lstStyle/>
          <a:p>
            <a:pPr algn="l">
              <a:lnSpc>
                <a:spcPts val="8400"/>
              </a:lnSpc>
            </a:pPr>
            <a:r>
              <a:rPr lang="en-US" sz="6000" spc="18">
                <a:solidFill>
                  <a:srgbClr val="FFFFFF"/>
                </a:solidFill>
                <a:latin typeface="Montserrat Bold"/>
              </a:rPr>
              <a:t>MLP Classifier 2 Hidden Layers Results</a:t>
            </a:r>
          </a:p>
        </p:txBody>
      </p:sp>
      <p:sp>
        <p:nvSpPr>
          <p:cNvPr name="TextBox 50" id="50"/>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23</a:t>
            </a:r>
          </a:p>
        </p:txBody>
      </p:sp>
      <p:sp>
        <p:nvSpPr>
          <p:cNvPr name="TextBox 51" id="51"/>
          <p:cNvSpPr txBox="true"/>
          <p:nvPr/>
        </p:nvSpPr>
        <p:spPr>
          <a:xfrm rot="0">
            <a:off x="2110664" y="7317334"/>
            <a:ext cx="2193484" cy="580390"/>
          </a:xfrm>
          <a:prstGeom prst="rect">
            <a:avLst/>
          </a:prstGeom>
        </p:spPr>
        <p:txBody>
          <a:bodyPr anchor="t" rtlCol="false" tIns="0" lIns="0" bIns="0" rIns="0">
            <a:spAutoFit/>
          </a:bodyPr>
          <a:lstStyle/>
          <a:p>
            <a:pPr algn="l">
              <a:lnSpc>
                <a:spcPts val="4759"/>
              </a:lnSpc>
            </a:pPr>
            <a:r>
              <a:rPr lang="en-US" sz="3399" spc="10">
                <a:solidFill>
                  <a:srgbClr val="FFFFFF"/>
                </a:solidFill>
                <a:latin typeface="Montserrat Bold"/>
              </a:rPr>
              <a:t>RESULT:</a:t>
            </a:r>
          </a:p>
        </p:txBody>
      </p:sp>
      <p:sp>
        <p:nvSpPr>
          <p:cNvPr name="TextBox 52" id="52"/>
          <p:cNvSpPr txBox="true"/>
          <p:nvPr/>
        </p:nvSpPr>
        <p:spPr>
          <a:xfrm rot="0">
            <a:off x="0" y="3812767"/>
            <a:ext cx="4918832" cy="580390"/>
          </a:xfrm>
          <a:prstGeom prst="rect">
            <a:avLst/>
          </a:prstGeom>
        </p:spPr>
        <p:txBody>
          <a:bodyPr anchor="t" rtlCol="false" tIns="0" lIns="0" bIns="0" rIns="0">
            <a:spAutoFit/>
          </a:bodyPr>
          <a:lstStyle/>
          <a:p>
            <a:pPr algn="l">
              <a:lnSpc>
                <a:spcPts val="4759"/>
              </a:lnSpc>
            </a:pPr>
            <a:r>
              <a:rPr lang="en-US" sz="3399" spc="10">
                <a:solidFill>
                  <a:srgbClr val="FFFFFF"/>
                </a:solidFill>
                <a:latin typeface="Montserrat Bold"/>
              </a:rPr>
              <a:t>IMPLEMENTATION: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6"/>
                </a:ext>
              </a:extLst>
            </a:blip>
            <a:stretch>
              <a:fillRect l="0" t="0" r="0" b="0"/>
            </a:stretch>
          </a:blipFill>
        </p:spPr>
      </p:sp>
      <p:sp>
        <p:nvSpPr>
          <p:cNvPr name="Freeform 40" id="40"/>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1" id="41"/>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2" id="42"/>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3" id="43"/>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4" id="44"/>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5" id="45"/>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6" id="46"/>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7" id="47" descr="Text  Description automatically generated"/>
          <p:cNvSpPr/>
          <p:nvPr/>
        </p:nvSpPr>
        <p:spPr>
          <a:xfrm flipH="false" flipV="false" rot="0">
            <a:off x="4982051" y="2510638"/>
            <a:ext cx="12815302" cy="3154680"/>
          </a:xfrm>
          <a:custGeom>
            <a:avLst/>
            <a:gdLst/>
            <a:ahLst/>
            <a:cxnLst/>
            <a:rect r="r" b="b" t="t" l="l"/>
            <a:pathLst>
              <a:path h="3154680" w="12815302">
                <a:moveTo>
                  <a:pt x="0" y="0"/>
                </a:moveTo>
                <a:lnTo>
                  <a:pt x="12815302" y="0"/>
                </a:lnTo>
                <a:lnTo>
                  <a:pt x="12815302" y="3154680"/>
                </a:lnTo>
                <a:lnTo>
                  <a:pt x="0" y="3154680"/>
                </a:lnTo>
                <a:lnTo>
                  <a:pt x="0" y="0"/>
                </a:lnTo>
                <a:close/>
              </a:path>
            </a:pathLst>
          </a:custGeom>
          <a:blipFill>
            <a:blip r:embed="rId91"/>
            <a:stretch>
              <a:fillRect l="0" t="0" r="0" b="0"/>
            </a:stretch>
          </a:blipFill>
        </p:spPr>
      </p:sp>
      <p:sp>
        <p:nvSpPr>
          <p:cNvPr name="Freeform 48" id="48" descr="A screenshot of a computer  Description automatically generated with low confidence"/>
          <p:cNvSpPr/>
          <p:nvPr/>
        </p:nvSpPr>
        <p:spPr>
          <a:xfrm flipH="false" flipV="false" rot="0">
            <a:off x="4982051" y="6149597"/>
            <a:ext cx="6469380" cy="2656332"/>
          </a:xfrm>
          <a:custGeom>
            <a:avLst/>
            <a:gdLst/>
            <a:ahLst/>
            <a:cxnLst/>
            <a:rect r="r" b="b" t="t" l="l"/>
            <a:pathLst>
              <a:path h="2656332" w="6469380">
                <a:moveTo>
                  <a:pt x="0" y="0"/>
                </a:moveTo>
                <a:lnTo>
                  <a:pt x="6469380" y="0"/>
                </a:lnTo>
                <a:lnTo>
                  <a:pt x="6469380" y="2656332"/>
                </a:lnTo>
                <a:lnTo>
                  <a:pt x="0" y="2656332"/>
                </a:lnTo>
                <a:lnTo>
                  <a:pt x="0" y="0"/>
                </a:lnTo>
                <a:close/>
              </a:path>
            </a:pathLst>
          </a:custGeom>
          <a:blipFill>
            <a:blip r:embed="rId92"/>
            <a:stretch>
              <a:fillRect l="0" t="0" r="0" b="0"/>
            </a:stretch>
          </a:blipFill>
        </p:spPr>
      </p:sp>
      <p:sp>
        <p:nvSpPr>
          <p:cNvPr name="TextBox 49" id="49"/>
          <p:cNvSpPr txBox="true"/>
          <p:nvPr/>
        </p:nvSpPr>
        <p:spPr>
          <a:xfrm rot="0">
            <a:off x="1028700" y="854459"/>
            <a:ext cx="15192742" cy="924877"/>
          </a:xfrm>
          <a:prstGeom prst="rect">
            <a:avLst/>
          </a:prstGeom>
        </p:spPr>
        <p:txBody>
          <a:bodyPr anchor="t" rtlCol="false" tIns="0" lIns="0" bIns="0" rIns="0">
            <a:spAutoFit/>
          </a:bodyPr>
          <a:lstStyle/>
          <a:p>
            <a:pPr algn="l">
              <a:lnSpc>
                <a:spcPts val="7559"/>
              </a:lnSpc>
            </a:pPr>
            <a:r>
              <a:rPr lang="en-US" sz="5400" spc="16">
                <a:solidFill>
                  <a:srgbClr val="FFFFFF"/>
                </a:solidFill>
                <a:latin typeface="Montserrat Bold"/>
              </a:rPr>
              <a:t>MLP Classifier 4 Hidden Layers Results</a:t>
            </a:r>
          </a:p>
        </p:txBody>
      </p:sp>
      <p:sp>
        <p:nvSpPr>
          <p:cNvPr name="TextBox 50" id="50"/>
          <p:cNvSpPr txBox="true"/>
          <p:nvPr/>
        </p:nvSpPr>
        <p:spPr>
          <a:xfrm rot="0">
            <a:off x="17561781" y="9688787"/>
            <a:ext cx="436183"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24</a:t>
            </a:r>
          </a:p>
        </p:txBody>
      </p:sp>
      <p:sp>
        <p:nvSpPr>
          <p:cNvPr name="TextBox 51" id="51"/>
          <p:cNvSpPr txBox="true"/>
          <p:nvPr/>
        </p:nvSpPr>
        <p:spPr>
          <a:xfrm rot="0">
            <a:off x="2110650" y="7305404"/>
            <a:ext cx="2057918" cy="580390"/>
          </a:xfrm>
          <a:prstGeom prst="rect">
            <a:avLst/>
          </a:prstGeom>
        </p:spPr>
        <p:txBody>
          <a:bodyPr anchor="t" rtlCol="false" tIns="0" lIns="0" bIns="0" rIns="0">
            <a:spAutoFit/>
          </a:bodyPr>
          <a:lstStyle/>
          <a:p>
            <a:pPr algn="l">
              <a:lnSpc>
                <a:spcPts val="4759"/>
              </a:lnSpc>
            </a:pPr>
            <a:r>
              <a:rPr lang="en-US" sz="3399" spc="10">
                <a:solidFill>
                  <a:srgbClr val="FFFFFF"/>
                </a:solidFill>
                <a:latin typeface="Montserrat Bold"/>
              </a:rPr>
              <a:t>RESULT:</a:t>
            </a:r>
          </a:p>
        </p:txBody>
      </p:sp>
      <p:sp>
        <p:nvSpPr>
          <p:cNvPr name="TextBox 52" id="52"/>
          <p:cNvSpPr txBox="true"/>
          <p:nvPr/>
        </p:nvSpPr>
        <p:spPr>
          <a:xfrm rot="0">
            <a:off x="335740" y="3656476"/>
            <a:ext cx="4417712" cy="580390"/>
          </a:xfrm>
          <a:prstGeom prst="rect">
            <a:avLst/>
          </a:prstGeom>
        </p:spPr>
        <p:txBody>
          <a:bodyPr anchor="t" rtlCol="false" tIns="0" lIns="0" bIns="0" rIns="0">
            <a:spAutoFit/>
          </a:bodyPr>
          <a:lstStyle/>
          <a:p>
            <a:pPr algn="l">
              <a:lnSpc>
                <a:spcPts val="4759"/>
              </a:lnSpc>
            </a:pPr>
            <a:r>
              <a:rPr lang="en-US" sz="3399" spc="10">
                <a:solidFill>
                  <a:srgbClr val="FFFFFF"/>
                </a:solidFill>
                <a:latin typeface="Montserrat Bold"/>
              </a:rPr>
              <a:t>IMPLEMENTATION: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AutoShape 20" id="20"/>
          <p:cNvSpPr/>
          <p:nvPr/>
        </p:nvSpPr>
        <p:spPr>
          <a:xfrm rot="0">
            <a:off x="0" y="0"/>
            <a:ext cx="18288000" cy="2593796"/>
          </a:xfrm>
          <a:prstGeom prst="rect">
            <a:avLst/>
          </a:prstGeom>
          <a:solidFill>
            <a:srgbClr val="F9B80C"/>
          </a:solidFill>
        </p:spPr>
      </p:sp>
      <p:sp>
        <p:nvSpPr>
          <p:cNvPr name="Freeform 21" id="21"/>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2" id="22"/>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3" id="23"/>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4" id="24"/>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5" id="25"/>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6" id="26"/>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7" id="27"/>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8" id="28"/>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9" id="29"/>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0" id="30"/>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1" id="31"/>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2" id="32"/>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3" id="33"/>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4" id="34"/>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5" id="35"/>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6" id="36"/>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7" id="37"/>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8" id="38"/>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9" id="39"/>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0" id="40"/>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6"/>
                </a:ext>
              </a:extLst>
            </a:blip>
            <a:stretch>
              <a:fillRect l="0" t="0" r="0" b="0"/>
            </a:stretch>
          </a:blipFill>
        </p:spPr>
      </p:sp>
      <p:sp>
        <p:nvSpPr>
          <p:cNvPr name="Freeform 41" id="41"/>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2" id="42"/>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3" id="43"/>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4" id="44"/>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5" id="45"/>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6" id="46"/>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7" id="47"/>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8" id="48" descr="Text  Description automatically generated"/>
          <p:cNvSpPr/>
          <p:nvPr/>
        </p:nvSpPr>
        <p:spPr>
          <a:xfrm flipH="false" flipV="false" rot="0">
            <a:off x="4767403" y="3029093"/>
            <a:ext cx="13213080" cy="3296412"/>
          </a:xfrm>
          <a:custGeom>
            <a:avLst/>
            <a:gdLst/>
            <a:ahLst/>
            <a:cxnLst/>
            <a:rect r="r" b="b" t="t" l="l"/>
            <a:pathLst>
              <a:path h="3296412" w="13213080">
                <a:moveTo>
                  <a:pt x="0" y="0"/>
                </a:moveTo>
                <a:lnTo>
                  <a:pt x="13213080" y="0"/>
                </a:lnTo>
                <a:lnTo>
                  <a:pt x="13213080" y="3296412"/>
                </a:lnTo>
                <a:lnTo>
                  <a:pt x="0" y="3296412"/>
                </a:lnTo>
                <a:lnTo>
                  <a:pt x="0" y="0"/>
                </a:lnTo>
                <a:close/>
              </a:path>
            </a:pathLst>
          </a:custGeom>
          <a:blipFill>
            <a:blip r:embed="rId91"/>
            <a:stretch>
              <a:fillRect l="0" t="0" r="0" b="0"/>
            </a:stretch>
          </a:blipFill>
        </p:spPr>
      </p:sp>
      <p:sp>
        <p:nvSpPr>
          <p:cNvPr name="Freeform 49" id="49" descr="A screenshot of a computer  Description automatically generated with low confidence"/>
          <p:cNvSpPr/>
          <p:nvPr/>
        </p:nvSpPr>
        <p:spPr>
          <a:xfrm flipH="false" flipV="false" rot="0">
            <a:off x="4790263" y="6884796"/>
            <a:ext cx="6583680" cy="2610598"/>
          </a:xfrm>
          <a:custGeom>
            <a:avLst/>
            <a:gdLst/>
            <a:ahLst/>
            <a:cxnLst/>
            <a:rect r="r" b="b" t="t" l="l"/>
            <a:pathLst>
              <a:path h="2610598" w="6583680">
                <a:moveTo>
                  <a:pt x="0" y="0"/>
                </a:moveTo>
                <a:lnTo>
                  <a:pt x="6583680" y="0"/>
                </a:lnTo>
                <a:lnTo>
                  <a:pt x="6583680" y="2610598"/>
                </a:lnTo>
                <a:lnTo>
                  <a:pt x="0" y="2610598"/>
                </a:lnTo>
                <a:lnTo>
                  <a:pt x="0" y="0"/>
                </a:lnTo>
                <a:close/>
              </a:path>
            </a:pathLst>
          </a:custGeom>
          <a:blipFill>
            <a:blip r:embed="rId92"/>
            <a:stretch>
              <a:fillRect l="0" t="0" r="0" b="0"/>
            </a:stretch>
          </a:blipFill>
        </p:spPr>
      </p:sp>
      <p:sp>
        <p:nvSpPr>
          <p:cNvPr name="TextBox 50" id="50"/>
          <p:cNvSpPr txBox="true"/>
          <p:nvPr/>
        </p:nvSpPr>
        <p:spPr>
          <a:xfrm rot="0">
            <a:off x="1958247" y="987304"/>
            <a:ext cx="14595055" cy="924877"/>
          </a:xfrm>
          <a:prstGeom prst="rect">
            <a:avLst/>
          </a:prstGeom>
        </p:spPr>
        <p:txBody>
          <a:bodyPr anchor="t" rtlCol="false" tIns="0" lIns="0" bIns="0" rIns="0">
            <a:spAutoFit/>
          </a:bodyPr>
          <a:lstStyle/>
          <a:p>
            <a:pPr algn="l">
              <a:lnSpc>
                <a:spcPts val="7559"/>
              </a:lnSpc>
            </a:pPr>
            <a:r>
              <a:rPr lang="en-US" sz="5400" spc="16">
                <a:solidFill>
                  <a:srgbClr val="FFFFFF"/>
                </a:solidFill>
                <a:latin typeface="Montserrat Bold"/>
              </a:rPr>
              <a:t>MLP Classifier 5 Hidden Layers Results</a:t>
            </a:r>
          </a:p>
        </p:txBody>
      </p:sp>
      <p:sp>
        <p:nvSpPr>
          <p:cNvPr name="TextBox 51" id="51"/>
          <p:cNvSpPr txBox="true"/>
          <p:nvPr/>
        </p:nvSpPr>
        <p:spPr>
          <a:xfrm rot="0">
            <a:off x="17561781" y="9688787"/>
            <a:ext cx="235572" cy="269329"/>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25</a:t>
            </a:r>
          </a:p>
        </p:txBody>
      </p:sp>
      <p:sp>
        <p:nvSpPr>
          <p:cNvPr name="TextBox 52" id="52"/>
          <p:cNvSpPr txBox="true"/>
          <p:nvPr/>
        </p:nvSpPr>
        <p:spPr>
          <a:xfrm rot="0">
            <a:off x="2218649" y="7761032"/>
            <a:ext cx="2295390" cy="580390"/>
          </a:xfrm>
          <a:prstGeom prst="rect">
            <a:avLst/>
          </a:prstGeom>
        </p:spPr>
        <p:txBody>
          <a:bodyPr anchor="t" rtlCol="false" tIns="0" lIns="0" bIns="0" rIns="0">
            <a:spAutoFit/>
          </a:bodyPr>
          <a:lstStyle/>
          <a:p>
            <a:pPr algn="l" marL="0" indent="0" lvl="0">
              <a:lnSpc>
                <a:spcPts val="4759"/>
              </a:lnSpc>
              <a:spcBef>
                <a:spcPct val="0"/>
              </a:spcBef>
            </a:pPr>
            <a:r>
              <a:rPr lang="en-US" sz="3399" spc="10" strike="noStrike" u="none">
                <a:solidFill>
                  <a:srgbClr val="000000"/>
                </a:solidFill>
                <a:latin typeface="Montserrat Bold"/>
              </a:rPr>
              <a:t>RESULT:</a:t>
            </a:r>
          </a:p>
        </p:txBody>
      </p:sp>
      <p:sp>
        <p:nvSpPr>
          <p:cNvPr name="TextBox 53" id="53"/>
          <p:cNvSpPr txBox="true"/>
          <p:nvPr/>
        </p:nvSpPr>
        <p:spPr>
          <a:xfrm rot="0">
            <a:off x="232632" y="4068985"/>
            <a:ext cx="4685230" cy="580390"/>
          </a:xfrm>
          <a:prstGeom prst="rect">
            <a:avLst/>
          </a:prstGeom>
        </p:spPr>
        <p:txBody>
          <a:bodyPr anchor="t" rtlCol="false" tIns="0" lIns="0" bIns="0" rIns="0">
            <a:spAutoFit/>
          </a:bodyPr>
          <a:lstStyle/>
          <a:p>
            <a:pPr algn="l">
              <a:lnSpc>
                <a:spcPts val="4759"/>
              </a:lnSpc>
            </a:pPr>
            <a:r>
              <a:rPr lang="en-US" sz="3399" spc="10">
                <a:solidFill>
                  <a:srgbClr val="000000"/>
                </a:solidFill>
                <a:latin typeface="Montserrat Bold"/>
              </a:rPr>
              <a:t>IMPLEMENTATION: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6"/>
                </a:ext>
              </a:extLst>
            </a:blip>
            <a:stretch>
              <a:fillRect l="0" t="0" r="0" b="0"/>
            </a:stretch>
          </a:blipFill>
        </p:spPr>
      </p:sp>
      <p:sp>
        <p:nvSpPr>
          <p:cNvPr name="Freeform 40" id="40"/>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1" id="41"/>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2" id="42"/>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3" id="43"/>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4" id="44"/>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5" id="45"/>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6" id="46"/>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TextBox 47" id="47"/>
          <p:cNvSpPr txBox="true"/>
          <p:nvPr/>
        </p:nvSpPr>
        <p:spPr>
          <a:xfrm rot="0">
            <a:off x="1028700" y="506001"/>
            <a:ext cx="11307731" cy="1009650"/>
          </a:xfrm>
          <a:prstGeom prst="rect">
            <a:avLst/>
          </a:prstGeom>
        </p:spPr>
        <p:txBody>
          <a:bodyPr anchor="t" rtlCol="false" tIns="0" lIns="0" bIns="0" rIns="0">
            <a:spAutoFit/>
          </a:bodyPr>
          <a:lstStyle/>
          <a:p>
            <a:pPr algn="l">
              <a:lnSpc>
                <a:spcPts val="8399"/>
              </a:lnSpc>
            </a:pPr>
            <a:r>
              <a:rPr lang="en-US" sz="5999" spc="17">
                <a:solidFill>
                  <a:srgbClr val="FFFFFF"/>
                </a:solidFill>
                <a:latin typeface="Montserrat Bold"/>
              </a:rPr>
              <a:t>Support Vector Machine</a:t>
            </a:r>
          </a:p>
        </p:txBody>
      </p:sp>
      <p:sp>
        <p:nvSpPr>
          <p:cNvPr name="TextBox 48" id="48"/>
          <p:cNvSpPr txBox="true"/>
          <p:nvPr/>
        </p:nvSpPr>
        <p:spPr>
          <a:xfrm rot="0">
            <a:off x="1044931" y="1722953"/>
            <a:ext cx="16279563" cy="7237095"/>
          </a:xfrm>
          <a:prstGeom prst="rect">
            <a:avLst/>
          </a:prstGeom>
        </p:spPr>
        <p:txBody>
          <a:bodyPr anchor="t" rtlCol="false" tIns="0" lIns="0" bIns="0" rIns="0">
            <a:spAutoFit/>
          </a:bodyPr>
          <a:lstStyle/>
          <a:p>
            <a:pPr algn="just" marL="734059" indent="-367030" lvl="1">
              <a:lnSpc>
                <a:spcPts val="4895"/>
              </a:lnSpc>
              <a:buFont typeface="Arial"/>
              <a:buChar char="•"/>
            </a:pPr>
            <a:r>
              <a:rPr lang="en-US" sz="3399" spc="10">
                <a:solidFill>
                  <a:srgbClr val="FFFFFF"/>
                </a:solidFill>
                <a:latin typeface="Montserrat Bold"/>
              </a:rPr>
              <a:t>A support vector machine (SVM) is a supervised machine learning model that uses classification algorithms for two-group classification problems</a:t>
            </a:r>
          </a:p>
          <a:p>
            <a:pPr algn="l" marL="734059" indent="-367030" lvl="1">
              <a:lnSpc>
                <a:spcPts val="4793"/>
              </a:lnSpc>
              <a:buFont typeface="Arial"/>
              <a:buChar char="•"/>
            </a:pPr>
            <a:r>
              <a:rPr lang="en-US" sz="3399" spc="10">
                <a:solidFill>
                  <a:srgbClr val="FFFFFF"/>
                </a:solidFill>
                <a:latin typeface="Montserrat Bold"/>
              </a:rPr>
              <a:t>SVM works by mapping data to a high-dimensional feature space so that data points can be categorized, even when the data are not otherwise linearly separable.</a:t>
            </a:r>
          </a:p>
          <a:p>
            <a:pPr algn="l" marL="734059" indent="-367030" lvl="1">
              <a:lnSpc>
                <a:spcPts val="4793"/>
              </a:lnSpc>
              <a:buFont typeface="Arial"/>
              <a:buChar char="•"/>
            </a:pPr>
            <a:r>
              <a:rPr lang="en-US" sz="3399" spc="10">
                <a:solidFill>
                  <a:srgbClr val="FFFFFF"/>
                </a:solidFill>
                <a:latin typeface="Montserrat Bold"/>
              </a:rPr>
              <a:t>A separator between the categories is found, then the data are transformed in such a way that the separator could be drawn as a hyperplane</a:t>
            </a:r>
          </a:p>
          <a:p>
            <a:pPr algn="l">
              <a:lnSpc>
                <a:spcPts val="4793"/>
              </a:lnSpc>
            </a:pPr>
          </a:p>
          <a:p>
            <a:pPr algn="l">
              <a:lnSpc>
                <a:spcPts val="4793"/>
              </a:lnSpc>
            </a:pPr>
            <a:r>
              <a:rPr lang="en-US" sz="3399" spc="10">
                <a:solidFill>
                  <a:srgbClr val="FFFFFF"/>
                </a:solidFill>
                <a:latin typeface="Montserrat Bold"/>
              </a:rPr>
              <a:t>Following this, characteristics of new data can be used to predict the </a:t>
            </a:r>
          </a:p>
          <a:p>
            <a:pPr algn="l">
              <a:lnSpc>
                <a:spcPts val="4793"/>
              </a:lnSpc>
            </a:pPr>
            <a:r>
              <a:rPr lang="en-US" sz="3399" spc="10">
                <a:solidFill>
                  <a:srgbClr val="FFFFFF"/>
                </a:solidFill>
                <a:latin typeface="Montserrat Bold"/>
              </a:rPr>
              <a:t>occurrence of wildfire</a:t>
            </a:r>
          </a:p>
        </p:txBody>
      </p:sp>
      <p:sp>
        <p:nvSpPr>
          <p:cNvPr name="TextBox 49" id="49"/>
          <p:cNvSpPr txBox="true"/>
          <p:nvPr/>
        </p:nvSpPr>
        <p:spPr>
          <a:xfrm rot="0">
            <a:off x="17561781" y="9688787"/>
            <a:ext cx="536489" cy="269329"/>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2" id="32"/>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3" id="33"/>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4" id="34"/>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5" id="35"/>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6" id="36"/>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7" id="37"/>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8" id="38"/>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39" id="39"/>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6"/>
                </a:ext>
              </a:extLst>
            </a:blip>
            <a:stretch>
              <a:fillRect l="0" t="0" r="0" b="0"/>
            </a:stretch>
          </a:blipFill>
        </p:spPr>
      </p:sp>
      <p:sp>
        <p:nvSpPr>
          <p:cNvPr name="Freeform 40" id="40"/>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1" id="41"/>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2" id="42"/>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3" id="43"/>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4" id="44"/>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5" id="45"/>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6" id="46"/>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AutoShape 47" id="47"/>
          <p:cNvSpPr/>
          <p:nvPr/>
        </p:nvSpPr>
        <p:spPr>
          <a:xfrm rot="-463524">
            <a:off x="-432147" y="387006"/>
            <a:ext cx="17094893" cy="10029825"/>
          </a:xfrm>
          <a:prstGeom prst="rect">
            <a:avLst/>
          </a:prstGeom>
          <a:solidFill>
            <a:srgbClr val="4A6418"/>
          </a:solidFill>
        </p:spPr>
      </p:sp>
      <p:sp>
        <p:nvSpPr>
          <p:cNvPr name="Freeform 48" id="48" descr="Graphical user interface, text, application  Description automatically generated"/>
          <p:cNvSpPr/>
          <p:nvPr/>
        </p:nvSpPr>
        <p:spPr>
          <a:xfrm flipH="false" flipV="false" rot="0">
            <a:off x="4694692" y="2810366"/>
            <a:ext cx="11521426" cy="3401568"/>
          </a:xfrm>
          <a:custGeom>
            <a:avLst/>
            <a:gdLst/>
            <a:ahLst/>
            <a:cxnLst/>
            <a:rect r="r" b="b" t="t" l="l"/>
            <a:pathLst>
              <a:path h="3401568" w="11521426">
                <a:moveTo>
                  <a:pt x="0" y="0"/>
                </a:moveTo>
                <a:lnTo>
                  <a:pt x="11521425" y="0"/>
                </a:lnTo>
                <a:lnTo>
                  <a:pt x="11521425" y="3401568"/>
                </a:lnTo>
                <a:lnTo>
                  <a:pt x="0" y="3401568"/>
                </a:lnTo>
                <a:lnTo>
                  <a:pt x="0" y="0"/>
                </a:lnTo>
                <a:close/>
              </a:path>
            </a:pathLst>
          </a:custGeom>
          <a:blipFill>
            <a:blip r:embed="rId91"/>
            <a:stretch>
              <a:fillRect l="0" t="0" r="0" b="0"/>
            </a:stretch>
          </a:blipFill>
        </p:spPr>
      </p:sp>
      <p:sp>
        <p:nvSpPr>
          <p:cNvPr name="Freeform 49" id="49" descr="Table  Description automatically generated"/>
          <p:cNvSpPr/>
          <p:nvPr/>
        </p:nvSpPr>
        <p:spPr>
          <a:xfrm flipH="false" flipV="false" rot="0">
            <a:off x="4694692" y="6575758"/>
            <a:ext cx="6579108" cy="2578594"/>
          </a:xfrm>
          <a:custGeom>
            <a:avLst/>
            <a:gdLst/>
            <a:ahLst/>
            <a:cxnLst/>
            <a:rect r="r" b="b" t="t" l="l"/>
            <a:pathLst>
              <a:path h="2578594" w="6579108">
                <a:moveTo>
                  <a:pt x="0" y="0"/>
                </a:moveTo>
                <a:lnTo>
                  <a:pt x="6579108" y="0"/>
                </a:lnTo>
                <a:lnTo>
                  <a:pt x="6579108" y="2578593"/>
                </a:lnTo>
                <a:lnTo>
                  <a:pt x="0" y="2578593"/>
                </a:lnTo>
                <a:lnTo>
                  <a:pt x="0" y="0"/>
                </a:lnTo>
                <a:close/>
              </a:path>
            </a:pathLst>
          </a:custGeom>
          <a:blipFill>
            <a:blip r:embed="rId92"/>
            <a:stretch>
              <a:fillRect l="0" t="0" r="0" b="0"/>
            </a:stretch>
          </a:blipFill>
        </p:spPr>
      </p:sp>
      <p:sp>
        <p:nvSpPr>
          <p:cNvPr name="TextBox 50" id="50"/>
          <p:cNvSpPr txBox="true"/>
          <p:nvPr/>
        </p:nvSpPr>
        <p:spPr>
          <a:xfrm rot="0">
            <a:off x="1741932" y="1182029"/>
            <a:ext cx="13885164" cy="1009650"/>
          </a:xfrm>
          <a:prstGeom prst="rect">
            <a:avLst/>
          </a:prstGeom>
        </p:spPr>
        <p:txBody>
          <a:bodyPr anchor="t" rtlCol="false" tIns="0" lIns="0" bIns="0" rIns="0">
            <a:spAutoFit/>
          </a:bodyPr>
          <a:lstStyle/>
          <a:p>
            <a:pPr algn="l">
              <a:lnSpc>
                <a:spcPts val="8399"/>
              </a:lnSpc>
            </a:pPr>
            <a:r>
              <a:rPr lang="en-US" sz="5999" spc="17">
                <a:solidFill>
                  <a:srgbClr val="FFFFFF"/>
                </a:solidFill>
                <a:latin typeface="Montserrat Bold"/>
              </a:rPr>
              <a:t>Support Vector Machine Results</a:t>
            </a:r>
          </a:p>
        </p:txBody>
      </p:sp>
      <p:sp>
        <p:nvSpPr>
          <p:cNvPr name="TextBox 51" id="51"/>
          <p:cNvSpPr txBox="true"/>
          <p:nvPr/>
        </p:nvSpPr>
        <p:spPr>
          <a:xfrm rot="0">
            <a:off x="17561781" y="9688787"/>
            <a:ext cx="436183" cy="269329"/>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27</a:t>
            </a:r>
          </a:p>
        </p:txBody>
      </p:sp>
      <p:sp>
        <p:nvSpPr>
          <p:cNvPr name="TextBox 52" id="52"/>
          <p:cNvSpPr txBox="true"/>
          <p:nvPr/>
        </p:nvSpPr>
        <p:spPr>
          <a:xfrm rot="0">
            <a:off x="2216277" y="7568379"/>
            <a:ext cx="2240290" cy="580390"/>
          </a:xfrm>
          <a:prstGeom prst="rect">
            <a:avLst/>
          </a:prstGeom>
        </p:spPr>
        <p:txBody>
          <a:bodyPr anchor="t" rtlCol="false" tIns="0" lIns="0" bIns="0" rIns="0">
            <a:spAutoFit/>
          </a:bodyPr>
          <a:lstStyle/>
          <a:p>
            <a:pPr algn="l">
              <a:lnSpc>
                <a:spcPts val="4759"/>
              </a:lnSpc>
            </a:pPr>
            <a:r>
              <a:rPr lang="en-US" sz="3399" spc="10">
                <a:solidFill>
                  <a:srgbClr val="FFFFFF"/>
                </a:solidFill>
                <a:latin typeface="Montserrat Bold"/>
              </a:rPr>
              <a:t>RESULT:</a:t>
            </a:r>
          </a:p>
        </p:txBody>
      </p:sp>
      <p:sp>
        <p:nvSpPr>
          <p:cNvPr name="TextBox 53" id="53"/>
          <p:cNvSpPr txBox="true"/>
          <p:nvPr/>
        </p:nvSpPr>
        <p:spPr>
          <a:xfrm rot="0">
            <a:off x="259902" y="3912807"/>
            <a:ext cx="4434790" cy="580390"/>
          </a:xfrm>
          <a:prstGeom prst="rect">
            <a:avLst/>
          </a:prstGeom>
        </p:spPr>
        <p:txBody>
          <a:bodyPr anchor="t" rtlCol="false" tIns="0" lIns="0" bIns="0" rIns="0">
            <a:spAutoFit/>
          </a:bodyPr>
          <a:lstStyle/>
          <a:p>
            <a:pPr algn="l">
              <a:lnSpc>
                <a:spcPts val="4759"/>
              </a:lnSpc>
            </a:pPr>
            <a:r>
              <a:rPr lang="en-US" sz="3399" spc="10">
                <a:solidFill>
                  <a:srgbClr val="FFFFFF"/>
                </a:solidFill>
                <a:latin typeface="Montserrat Bold"/>
              </a:rPr>
              <a:t>IMPLEMENTATION: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0">
            <a:off x="0" y="0"/>
            <a:ext cx="18288000" cy="2593796"/>
          </a:xfrm>
          <a:prstGeom prst="rect">
            <a:avLst/>
          </a:prstGeom>
          <a:solidFill>
            <a:srgbClr val="F9B80C"/>
          </a:solidFill>
        </p:spPr>
      </p:sp>
      <p:sp>
        <p:nvSpPr>
          <p:cNvPr name="Freeform 6" id="6"/>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7" id="17"/>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8" id="18"/>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9" id="19"/>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0" id="20"/>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1" id="21"/>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2" id="22"/>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3" id="23"/>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4" id="24"/>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5" id="25"/>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6" id="26"/>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7" id="27"/>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8" id="28"/>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9" id="29"/>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0" id="30"/>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1" id="31"/>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2" id="32"/>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3" id="33"/>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4" id="34"/>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5" id="35"/>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6" id="36"/>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7" id="37"/>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8" id="38"/>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9" id="39"/>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0" id="40"/>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4">
              <a:extLst>
                <a:ext uri="{96DAC541-7B7A-43D3-8B79-37D633B846F1}">
                  <asvg:svgBlip xmlns:asvg="http://schemas.microsoft.com/office/drawing/2016/SVG/main" r:embed="rId76"/>
                </a:ext>
              </a:extLst>
            </a:blip>
            <a:stretch>
              <a:fillRect l="0" t="0" r="0" b="0"/>
            </a:stretch>
          </a:blipFill>
        </p:spPr>
      </p:sp>
      <p:sp>
        <p:nvSpPr>
          <p:cNvPr name="Freeform 41" id="41"/>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2" id="42"/>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3" id="43"/>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4" id="44"/>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5" id="45"/>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6" id="46"/>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7" id="47"/>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8" id="48"/>
          <p:cNvSpPr/>
          <p:nvPr/>
        </p:nvSpPr>
        <p:spPr>
          <a:xfrm flipH="false" flipV="false" rot="0">
            <a:off x="5390388" y="2592324"/>
            <a:ext cx="9070848" cy="1897380"/>
          </a:xfrm>
          <a:custGeom>
            <a:avLst/>
            <a:gdLst/>
            <a:ahLst/>
            <a:cxnLst/>
            <a:rect r="r" b="b" t="t" l="l"/>
            <a:pathLst>
              <a:path h="1897380" w="9070848">
                <a:moveTo>
                  <a:pt x="0" y="0"/>
                </a:moveTo>
                <a:lnTo>
                  <a:pt x="9070848" y="0"/>
                </a:lnTo>
                <a:lnTo>
                  <a:pt x="9070848" y="1897380"/>
                </a:lnTo>
                <a:lnTo>
                  <a:pt x="0" y="1897380"/>
                </a:lnTo>
                <a:lnTo>
                  <a:pt x="0" y="0"/>
                </a:lnTo>
                <a:close/>
              </a:path>
            </a:pathLst>
          </a:custGeom>
          <a:blipFill>
            <a:blip r:embed="rId91"/>
            <a:stretch>
              <a:fillRect l="0" t="0" r="0" b="0"/>
            </a:stretch>
          </a:blipFill>
        </p:spPr>
      </p:sp>
      <p:sp>
        <p:nvSpPr>
          <p:cNvPr name="Freeform 49" id="49"/>
          <p:cNvSpPr/>
          <p:nvPr/>
        </p:nvSpPr>
        <p:spPr>
          <a:xfrm flipH="false" flipV="false" rot="0">
            <a:off x="5687568" y="2889504"/>
            <a:ext cx="8183880" cy="1010412"/>
          </a:xfrm>
          <a:custGeom>
            <a:avLst/>
            <a:gdLst/>
            <a:ahLst/>
            <a:cxnLst/>
            <a:rect r="r" b="b" t="t" l="l"/>
            <a:pathLst>
              <a:path h="1010412" w="8183880">
                <a:moveTo>
                  <a:pt x="0" y="0"/>
                </a:moveTo>
                <a:lnTo>
                  <a:pt x="8183880" y="0"/>
                </a:lnTo>
                <a:lnTo>
                  <a:pt x="8183880" y="1010412"/>
                </a:lnTo>
                <a:lnTo>
                  <a:pt x="0" y="1010412"/>
                </a:lnTo>
                <a:lnTo>
                  <a:pt x="0" y="0"/>
                </a:lnTo>
                <a:close/>
              </a:path>
            </a:pathLst>
          </a:custGeom>
          <a:blipFill>
            <a:blip r:embed="rId92"/>
            <a:stretch>
              <a:fillRect l="0" t="0" r="0" b="0"/>
            </a:stretch>
          </a:blipFill>
        </p:spPr>
      </p:sp>
      <p:sp>
        <p:nvSpPr>
          <p:cNvPr name="Freeform 50" id="50" descr="Chart, bar chart  Description automatically generated"/>
          <p:cNvSpPr/>
          <p:nvPr/>
        </p:nvSpPr>
        <p:spPr>
          <a:xfrm flipH="false" flipV="false" rot="0">
            <a:off x="5687568" y="4501091"/>
            <a:ext cx="8400201" cy="5477142"/>
          </a:xfrm>
          <a:custGeom>
            <a:avLst/>
            <a:gdLst/>
            <a:ahLst/>
            <a:cxnLst/>
            <a:rect r="r" b="b" t="t" l="l"/>
            <a:pathLst>
              <a:path h="5477142" w="8400201">
                <a:moveTo>
                  <a:pt x="0" y="0"/>
                </a:moveTo>
                <a:lnTo>
                  <a:pt x="8400201" y="0"/>
                </a:lnTo>
                <a:lnTo>
                  <a:pt x="8400201" y="5477142"/>
                </a:lnTo>
                <a:lnTo>
                  <a:pt x="0" y="5477142"/>
                </a:lnTo>
                <a:lnTo>
                  <a:pt x="0" y="0"/>
                </a:lnTo>
                <a:close/>
              </a:path>
            </a:pathLst>
          </a:custGeom>
          <a:blipFill>
            <a:blip r:embed="rId93"/>
            <a:stretch>
              <a:fillRect l="0" t="0" r="0" b="0"/>
            </a:stretch>
          </a:blipFill>
        </p:spPr>
      </p:sp>
      <p:sp>
        <p:nvSpPr>
          <p:cNvPr name="TextBox 51" id="51"/>
          <p:cNvSpPr txBox="true"/>
          <p:nvPr/>
        </p:nvSpPr>
        <p:spPr>
          <a:xfrm rot="0">
            <a:off x="738877" y="808401"/>
            <a:ext cx="10328007" cy="1009650"/>
          </a:xfrm>
          <a:prstGeom prst="rect">
            <a:avLst/>
          </a:prstGeom>
        </p:spPr>
        <p:txBody>
          <a:bodyPr anchor="t" rtlCol="false" tIns="0" lIns="0" bIns="0" rIns="0">
            <a:spAutoFit/>
          </a:bodyPr>
          <a:lstStyle/>
          <a:p>
            <a:pPr algn="l">
              <a:lnSpc>
                <a:spcPts val="8399"/>
              </a:lnSpc>
            </a:pPr>
            <a:r>
              <a:rPr lang="en-US" sz="5999" spc="17">
                <a:solidFill>
                  <a:srgbClr val="FFFFFF"/>
                </a:solidFill>
                <a:latin typeface="Montserrat Bold"/>
              </a:rPr>
              <a:t>Result Comparison</a:t>
            </a:r>
          </a:p>
        </p:txBody>
      </p:sp>
      <p:sp>
        <p:nvSpPr>
          <p:cNvPr name="TextBox 52" id="52"/>
          <p:cNvSpPr txBox="true"/>
          <p:nvPr/>
        </p:nvSpPr>
        <p:spPr>
          <a:xfrm rot="0">
            <a:off x="17561781" y="9688787"/>
            <a:ext cx="726219"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Bold"/>
              </a:rPr>
              <a:t>28</a:t>
            </a:r>
          </a:p>
        </p:txBody>
      </p:sp>
      <p:sp>
        <p:nvSpPr>
          <p:cNvPr name="TextBox 53" id="53"/>
          <p:cNvSpPr txBox="true"/>
          <p:nvPr/>
        </p:nvSpPr>
        <p:spPr>
          <a:xfrm rot="0">
            <a:off x="1241512" y="6461241"/>
            <a:ext cx="4239316" cy="1780540"/>
          </a:xfrm>
          <a:prstGeom prst="rect">
            <a:avLst/>
          </a:prstGeom>
        </p:spPr>
        <p:txBody>
          <a:bodyPr anchor="t" rtlCol="false" tIns="0" lIns="0" bIns="0" rIns="0">
            <a:spAutoFit/>
          </a:bodyPr>
          <a:lstStyle/>
          <a:p>
            <a:pPr algn="l">
              <a:lnSpc>
                <a:spcPts val="4759"/>
              </a:lnSpc>
            </a:pPr>
            <a:r>
              <a:rPr lang="en-US" sz="3399" spc="10">
                <a:solidFill>
                  <a:srgbClr val="000000"/>
                </a:solidFill>
                <a:latin typeface="Montserrat Bold"/>
              </a:rPr>
              <a:t>Accuracy Comparison Bar Graph:</a:t>
            </a:r>
          </a:p>
        </p:txBody>
      </p:sp>
      <p:sp>
        <p:nvSpPr>
          <p:cNvPr name="TextBox 54" id="54"/>
          <p:cNvSpPr txBox="true"/>
          <p:nvPr/>
        </p:nvSpPr>
        <p:spPr>
          <a:xfrm rot="0">
            <a:off x="407394" y="2709164"/>
            <a:ext cx="5051574" cy="1180465"/>
          </a:xfrm>
          <a:prstGeom prst="rect">
            <a:avLst/>
          </a:prstGeom>
        </p:spPr>
        <p:txBody>
          <a:bodyPr anchor="t" rtlCol="false" tIns="0" lIns="0" bIns="0" rIns="0">
            <a:spAutoFit/>
          </a:bodyPr>
          <a:lstStyle/>
          <a:p>
            <a:pPr algn="l">
              <a:lnSpc>
                <a:spcPts val="4759"/>
              </a:lnSpc>
            </a:pPr>
            <a:r>
              <a:rPr lang="en-US" sz="3399" spc="10">
                <a:solidFill>
                  <a:srgbClr val="000000"/>
                </a:solidFill>
                <a:latin typeface="Montserrat Bold"/>
              </a:rPr>
              <a:t>Accuracy Comparison Dataframe: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9B80C"/>
        </a:solidFill>
      </p:bgPr>
    </p:bg>
    <p:spTree>
      <p:nvGrpSpPr>
        <p:cNvPr id="1" name=""/>
        <p:cNvGrpSpPr/>
        <p:nvPr/>
      </p:nvGrpSpPr>
      <p:grpSpPr>
        <a:xfrm>
          <a:off x="0" y="0"/>
          <a:ext cx="0" cy="0"/>
          <a:chOff x="0" y="0"/>
          <a:chExt cx="0" cy="0"/>
        </a:xfrm>
      </p:grpSpPr>
      <p:sp>
        <p:nvSpPr>
          <p:cNvPr name="Freeform 2" id="2"/>
          <p:cNvSpPr/>
          <p:nvPr/>
        </p:nvSpPr>
        <p:spPr>
          <a:xfrm flipH="false" flipV="false" rot="0">
            <a:off x="-3714585" y="2007308"/>
            <a:ext cx="9486571" cy="8229600"/>
          </a:xfrm>
          <a:custGeom>
            <a:avLst/>
            <a:gdLst/>
            <a:ahLst/>
            <a:cxnLst/>
            <a:rect r="r" b="b" t="t" l="l"/>
            <a:pathLst>
              <a:path h="8229600" w="9486571">
                <a:moveTo>
                  <a:pt x="0" y="0"/>
                </a:moveTo>
                <a:lnTo>
                  <a:pt x="9486570" y="0"/>
                </a:lnTo>
                <a:lnTo>
                  <a:pt x="94865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662968" y="9769978"/>
            <a:ext cx="99041" cy="123687"/>
          </a:xfrm>
          <a:custGeom>
            <a:avLst/>
            <a:gdLst/>
            <a:ahLst/>
            <a:cxnLst/>
            <a:rect r="r" b="b" t="t" l="l"/>
            <a:pathLst>
              <a:path h="123687" w="99041">
                <a:moveTo>
                  <a:pt x="0" y="0"/>
                </a:moveTo>
                <a:lnTo>
                  <a:pt x="99041" y="0"/>
                </a:lnTo>
                <a:lnTo>
                  <a:pt x="99041" y="123687"/>
                </a:lnTo>
                <a:lnTo>
                  <a:pt x="0" y="1236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678656" y="5770093"/>
            <a:ext cx="114300" cy="130788"/>
          </a:xfrm>
          <a:custGeom>
            <a:avLst/>
            <a:gdLst/>
            <a:ahLst/>
            <a:cxnLst/>
            <a:rect r="r" b="b" t="t" l="l"/>
            <a:pathLst>
              <a:path h="130788" w="114300">
                <a:moveTo>
                  <a:pt x="0" y="0"/>
                </a:moveTo>
                <a:lnTo>
                  <a:pt x="114300" y="0"/>
                </a:lnTo>
                <a:lnTo>
                  <a:pt x="114300" y="130787"/>
                </a:lnTo>
                <a:lnTo>
                  <a:pt x="0" y="1307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683885" y="5401918"/>
            <a:ext cx="90783" cy="128559"/>
          </a:xfrm>
          <a:custGeom>
            <a:avLst/>
            <a:gdLst/>
            <a:ahLst/>
            <a:cxnLst/>
            <a:rect r="r" b="b" t="t" l="l"/>
            <a:pathLst>
              <a:path h="128559" w="90783">
                <a:moveTo>
                  <a:pt x="0" y="0"/>
                </a:moveTo>
                <a:lnTo>
                  <a:pt x="90783" y="0"/>
                </a:lnTo>
                <a:lnTo>
                  <a:pt x="90783" y="128559"/>
                </a:lnTo>
                <a:lnTo>
                  <a:pt x="0" y="12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597117" y="3098787"/>
            <a:ext cx="300223" cy="624364"/>
          </a:xfrm>
          <a:custGeom>
            <a:avLst/>
            <a:gdLst/>
            <a:ahLst/>
            <a:cxnLst/>
            <a:rect r="r" b="b" t="t" l="l"/>
            <a:pathLst>
              <a:path h="624364" w="300223">
                <a:moveTo>
                  <a:pt x="0" y="0"/>
                </a:moveTo>
                <a:lnTo>
                  <a:pt x="300223" y="0"/>
                </a:lnTo>
                <a:lnTo>
                  <a:pt x="300223" y="624364"/>
                </a:lnTo>
                <a:lnTo>
                  <a:pt x="0" y="6243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6706088" y="9419777"/>
            <a:ext cx="118872" cy="136431"/>
          </a:xfrm>
          <a:custGeom>
            <a:avLst/>
            <a:gdLst/>
            <a:ahLst/>
            <a:cxnLst/>
            <a:rect r="r" b="b" t="t" l="l"/>
            <a:pathLst>
              <a:path h="136431" w="118872">
                <a:moveTo>
                  <a:pt x="0" y="0"/>
                </a:moveTo>
                <a:lnTo>
                  <a:pt x="118872" y="0"/>
                </a:lnTo>
                <a:lnTo>
                  <a:pt x="118872" y="136432"/>
                </a:lnTo>
                <a:lnTo>
                  <a:pt x="0" y="13643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6717889" y="6149597"/>
            <a:ext cx="84682" cy="124673"/>
          </a:xfrm>
          <a:custGeom>
            <a:avLst/>
            <a:gdLst/>
            <a:ahLst/>
            <a:cxnLst/>
            <a:rect r="r" b="b" t="t" l="l"/>
            <a:pathLst>
              <a:path h="124673" w="84682">
                <a:moveTo>
                  <a:pt x="0" y="0"/>
                </a:moveTo>
                <a:lnTo>
                  <a:pt x="84682" y="0"/>
                </a:lnTo>
                <a:lnTo>
                  <a:pt x="84682" y="124673"/>
                </a:lnTo>
                <a:lnTo>
                  <a:pt x="0" y="1246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6722762" y="10107920"/>
            <a:ext cx="102213" cy="128988"/>
          </a:xfrm>
          <a:custGeom>
            <a:avLst/>
            <a:gdLst/>
            <a:ahLst/>
            <a:cxnLst/>
            <a:rect r="r" b="b" t="t" l="l"/>
            <a:pathLst>
              <a:path h="128988" w="102213">
                <a:moveTo>
                  <a:pt x="0" y="0"/>
                </a:moveTo>
                <a:lnTo>
                  <a:pt x="102212" y="0"/>
                </a:lnTo>
                <a:lnTo>
                  <a:pt x="102212" y="128988"/>
                </a:lnTo>
                <a:lnTo>
                  <a:pt x="0" y="12898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6726205" y="8443470"/>
            <a:ext cx="90140" cy="129373"/>
          </a:xfrm>
          <a:custGeom>
            <a:avLst/>
            <a:gdLst/>
            <a:ahLst/>
            <a:cxnLst/>
            <a:rect r="r" b="b" t="t" l="l"/>
            <a:pathLst>
              <a:path h="129373" w="90140">
                <a:moveTo>
                  <a:pt x="0" y="0"/>
                </a:moveTo>
                <a:lnTo>
                  <a:pt x="90140" y="0"/>
                </a:lnTo>
                <a:lnTo>
                  <a:pt x="90140" y="129373"/>
                </a:lnTo>
                <a:lnTo>
                  <a:pt x="0" y="12937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6730863" y="3879442"/>
            <a:ext cx="98669" cy="128559"/>
          </a:xfrm>
          <a:custGeom>
            <a:avLst/>
            <a:gdLst/>
            <a:ahLst/>
            <a:cxnLst/>
            <a:rect r="r" b="b" t="t" l="l"/>
            <a:pathLst>
              <a:path h="128559" w="98669">
                <a:moveTo>
                  <a:pt x="0" y="0"/>
                </a:moveTo>
                <a:lnTo>
                  <a:pt x="98669" y="0"/>
                </a:lnTo>
                <a:lnTo>
                  <a:pt x="98669" y="128559"/>
                </a:lnTo>
                <a:lnTo>
                  <a:pt x="0" y="1285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16715232" y="4241844"/>
            <a:ext cx="119001" cy="125330"/>
          </a:xfrm>
          <a:custGeom>
            <a:avLst/>
            <a:gdLst/>
            <a:ahLst/>
            <a:cxnLst/>
            <a:rect r="r" b="b" t="t" l="l"/>
            <a:pathLst>
              <a:path h="125330" w="119001">
                <a:moveTo>
                  <a:pt x="0" y="0"/>
                </a:moveTo>
                <a:lnTo>
                  <a:pt x="119001" y="0"/>
                </a:lnTo>
                <a:lnTo>
                  <a:pt x="119001" y="125330"/>
                </a:lnTo>
                <a:lnTo>
                  <a:pt x="0" y="12533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16727605" y="4652996"/>
            <a:ext cx="108699" cy="105785"/>
          </a:xfrm>
          <a:custGeom>
            <a:avLst/>
            <a:gdLst/>
            <a:ahLst/>
            <a:cxnLst/>
            <a:rect r="r" b="b" t="t" l="l"/>
            <a:pathLst>
              <a:path h="105785" w="108699">
                <a:moveTo>
                  <a:pt x="0" y="0"/>
                </a:moveTo>
                <a:lnTo>
                  <a:pt x="108699" y="0"/>
                </a:lnTo>
                <a:lnTo>
                  <a:pt x="108699" y="105784"/>
                </a:lnTo>
                <a:lnTo>
                  <a:pt x="0" y="10578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6729562" y="4989524"/>
            <a:ext cx="113686" cy="136403"/>
          </a:xfrm>
          <a:custGeom>
            <a:avLst/>
            <a:gdLst/>
            <a:ahLst/>
            <a:cxnLst/>
            <a:rect r="r" b="b" t="t" l="l"/>
            <a:pathLst>
              <a:path h="136403" w="113686">
                <a:moveTo>
                  <a:pt x="0" y="0"/>
                </a:moveTo>
                <a:lnTo>
                  <a:pt x="113686" y="0"/>
                </a:lnTo>
                <a:lnTo>
                  <a:pt x="113686" y="136402"/>
                </a:lnTo>
                <a:lnTo>
                  <a:pt x="0" y="13640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6597660" y="8707645"/>
            <a:ext cx="336385" cy="613262"/>
          </a:xfrm>
          <a:custGeom>
            <a:avLst/>
            <a:gdLst/>
            <a:ahLst/>
            <a:cxnLst/>
            <a:rect r="r" b="b" t="t" l="l"/>
            <a:pathLst>
              <a:path h="613262" w="336385">
                <a:moveTo>
                  <a:pt x="0" y="0"/>
                </a:moveTo>
                <a:lnTo>
                  <a:pt x="336385" y="0"/>
                </a:lnTo>
                <a:lnTo>
                  <a:pt x="336385" y="613263"/>
                </a:lnTo>
                <a:lnTo>
                  <a:pt x="0" y="613263"/>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16733520" y="7347047"/>
            <a:ext cx="100584" cy="133202"/>
          </a:xfrm>
          <a:custGeom>
            <a:avLst/>
            <a:gdLst/>
            <a:ahLst/>
            <a:cxnLst/>
            <a:rect r="r" b="b" t="t" l="l"/>
            <a:pathLst>
              <a:path h="133202" w="100584">
                <a:moveTo>
                  <a:pt x="0" y="0"/>
                </a:moveTo>
                <a:lnTo>
                  <a:pt x="100584" y="0"/>
                </a:lnTo>
                <a:lnTo>
                  <a:pt x="100584" y="133202"/>
                </a:lnTo>
                <a:lnTo>
                  <a:pt x="0" y="13320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7" id="17"/>
          <p:cNvSpPr/>
          <p:nvPr/>
        </p:nvSpPr>
        <p:spPr>
          <a:xfrm flipH="false" flipV="false" rot="0">
            <a:off x="16738178" y="7738096"/>
            <a:ext cx="95926" cy="126959"/>
          </a:xfrm>
          <a:custGeom>
            <a:avLst/>
            <a:gdLst/>
            <a:ahLst/>
            <a:cxnLst/>
            <a:rect r="r" b="b" t="t" l="l"/>
            <a:pathLst>
              <a:path h="126959" w="95926">
                <a:moveTo>
                  <a:pt x="0" y="0"/>
                </a:moveTo>
                <a:lnTo>
                  <a:pt x="95926" y="0"/>
                </a:lnTo>
                <a:lnTo>
                  <a:pt x="95926" y="126958"/>
                </a:lnTo>
                <a:lnTo>
                  <a:pt x="0" y="12695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8" id="18"/>
          <p:cNvSpPr/>
          <p:nvPr/>
        </p:nvSpPr>
        <p:spPr>
          <a:xfrm flipH="false" flipV="false" rot="0">
            <a:off x="16756380" y="6572436"/>
            <a:ext cx="114300" cy="135703"/>
          </a:xfrm>
          <a:custGeom>
            <a:avLst/>
            <a:gdLst/>
            <a:ahLst/>
            <a:cxnLst/>
            <a:rect r="r" b="b" t="t" l="l"/>
            <a:pathLst>
              <a:path h="135703" w="114300">
                <a:moveTo>
                  <a:pt x="0" y="0"/>
                </a:moveTo>
                <a:lnTo>
                  <a:pt x="114300" y="0"/>
                </a:lnTo>
                <a:lnTo>
                  <a:pt x="114300" y="135702"/>
                </a:lnTo>
                <a:lnTo>
                  <a:pt x="0" y="135702"/>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19" id="19"/>
          <p:cNvSpPr/>
          <p:nvPr/>
        </p:nvSpPr>
        <p:spPr>
          <a:xfrm flipH="false" flipV="false" rot="0">
            <a:off x="16769467" y="6922265"/>
            <a:ext cx="87811" cy="124673"/>
          </a:xfrm>
          <a:custGeom>
            <a:avLst/>
            <a:gdLst/>
            <a:ahLst/>
            <a:cxnLst/>
            <a:rect r="r" b="b" t="t" l="l"/>
            <a:pathLst>
              <a:path h="124673" w="87811">
                <a:moveTo>
                  <a:pt x="0" y="0"/>
                </a:moveTo>
                <a:lnTo>
                  <a:pt x="87811" y="0"/>
                </a:lnTo>
                <a:lnTo>
                  <a:pt x="87811" y="124673"/>
                </a:lnTo>
                <a:lnTo>
                  <a:pt x="0" y="124673"/>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0" id="20"/>
          <p:cNvSpPr/>
          <p:nvPr/>
        </p:nvSpPr>
        <p:spPr>
          <a:xfrm flipH="false" flipV="false" rot="0">
            <a:off x="16770239" y="8061765"/>
            <a:ext cx="100441" cy="128330"/>
          </a:xfrm>
          <a:custGeom>
            <a:avLst/>
            <a:gdLst/>
            <a:ahLst/>
            <a:cxnLst/>
            <a:rect r="r" b="b" t="t" l="l"/>
            <a:pathLst>
              <a:path h="128330" w="100441">
                <a:moveTo>
                  <a:pt x="0" y="0"/>
                </a:moveTo>
                <a:lnTo>
                  <a:pt x="100441" y="0"/>
                </a:lnTo>
                <a:lnTo>
                  <a:pt x="100441" y="128330"/>
                </a:lnTo>
                <a:lnTo>
                  <a:pt x="0" y="128330"/>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1" id="21"/>
          <p:cNvSpPr/>
          <p:nvPr/>
        </p:nvSpPr>
        <p:spPr>
          <a:xfrm flipH="false" flipV="false" rot="0">
            <a:off x="16624549" y="2447363"/>
            <a:ext cx="347558" cy="628964"/>
          </a:xfrm>
          <a:custGeom>
            <a:avLst/>
            <a:gdLst/>
            <a:ahLst/>
            <a:cxnLst/>
            <a:rect r="r" b="b" t="t" l="l"/>
            <a:pathLst>
              <a:path h="628964" w="347558">
                <a:moveTo>
                  <a:pt x="0" y="0"/>
                </a:moveTo>
                <a:lnTo>
                  <a:pt x="347558" y="0"/>
                </a:lnTo>
                <a:lnTo>
                  <a:pt x="347558" y="628964"/>
                </a:lnTo>
                <a:lnTo>
                  <a:pt x="0" y="628964"/>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2" id="22"/>
          <p:cNvSpPr/>
          <p:nvPr/>
        </p:nvSpPr>
        <p:spPr>
          <a:xfrm flipH="false" flipV="false" rot="0">
            <a:off x="16674841" y="1779337"/>
            <a:ext cx="309367" cy="638637"/>
          </a:xfrm>
          <a:custGeom>
            <a:avLst/>
            <a:gdLst/>
            <a:ahLst/>
            <a:cxnLst/>
            <a:rect r="r" b="b" t="t" l="l"/>
            <a:pathLst>
              <a:path h="638637" w="309367">
                <a:moveTo>
                  <a:pt x="0" y="0"/>
                </a:moveTo>
                <a:lnTo>
                  <a:pt x="309367" y="0"/>
                </a:lnTo>
                <a:lnTo>
                  <a:pt x="309367" y="638637"/>
                </a:lnTo>
                <a:lnTo>
                  <a:pt x="0" y="638637"/>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3" id="23"/>
          <p:cNvSpPr/>
          <p:nvPr/>
        </p:nvSpPr>
        <p:spPr>
          <a:xfrm flipH="false" flipV="false" rot="0">
            <a:off x="16619977" y="-13730"/>
            <a:ext cx="428239" cy="1778379"/>
          </a:xfrm>
          <a:custGeom>
            <a:avLst/>
            <a:gdLst/>
            <a:ahLst/>
            <a:cxnLst/>
            <a:rect r="r" b="b" t="t" l="l"/>
            <a:pathLst>
              <a:path h="1778379" w="428239">
                <a:moveTo>
                  <a:pt x="0" y="0"/>
                </a:moveTo>
                <a:lnTo>
                  <a:pt x="428239" y="0"/>
                </a:lnTo>
                <a:lnTo>
                  <a:pt x="428239" y="1778379"/>
                </a:lnTo>
                <a:lnTo>
                  <a:pt x="0" y="1778379"/>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4" id="24"/>
          <p:cNvSpPr/>
          <p:nvPr/>
        </p:nvSpPr>
        <p:spPr>
          <a:xfrm flipH="false" flipV="false" rot="0">
            <a:off x="16926658" y="9557866"/>
            <a:ext cx="327298" cy="615305"/>
          </a:xfrm>
          <a:custGeom>
            <a:avLst/>
            <a:gdLst/>
            <a:ahLst/>
            <a:cxnLst/>
            <a:rect r="r" b="b" t="t" l="l"/>
            <a:pathLst>
              <a:path h="615305" w="327298">
                <a:moveTo>
                  <a:pt x="0" y="0"/>
                </a:moveTo>
                <a:lnTo>
                  <a:pt x="327298" y="0"/>
                </a:lnTo>
                <a:lnTo>
                  <a:pt x="327298" y="615305"/>
                </a:lnTo>
                <a:lnTo>
                  <a:pt x="0" y="615305"/>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5" id="25"/>
          <p:cNvSpPr/>
          <p:nvPr/>
        </p:nvSpPr>
        <p:spPr>
          <a:xfrm flipH="false" flipV="false" rot="0">
            <a:off x="17043073" y="8904870"/>
            <a:ext cx="106670" cy="110357"/>
          </a:xfrm>
          <a:custGeom>
            <a:avLst/>
            <a:gdLst/>
            <a:ahLst/>
            <a:cxnLst/>
            <a:rect r="r" b="b" t="t" l="l"/>
            <a:pathLst>
              <a:path h="110357" w="106670">
                <a:moveTo>
                  <a:pt x="0" y="0"/>
                </a:moveTo>
                <a:lnTo>
                  <a:pt x="106670" y="0"/>
                </a:lnTo>
                <a:lnTo>
                  <a:pt x="106670" y="110357"/>
                </a:lnTo>
                <a:lnTo>
                  <a:pt x="0" y="110357"/>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6" id="26"/>
          <p:cNvSpPr/>
          <p:nvPr/>
        </p:nvSpPr>
        <p:spPr>
          <a:xfrm flipH="false" flipV="false" rot="0">
            <a:off x="17076420" y="9271759"/>
            <a:ext cx="109728" cy="132988"/>
          </a:xfrm>
          <a:custGeom>
            <a:avLst/>
            <a:gdLst/>
            <a:ahLst/>
            <a:cxnLst/>
            <a:rect r="r" b="b" t="t" l="l"/>
            <a:pathLst>
              <a:path h="132988" w="109728">
                <a:moveTo>
                  <a:pt x="0" y="0"/>
                </a:moveTo>
                <a:lnTo>
                  <a:pt x="109728" y="0"/>
                </a:lnTo>
                <a:lnTo>
                  <a:pt x="109728" y="132988"/>
                </a:lnTo>
                <a:lnTo>
                  <a:pt x="0" y="132988"/>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27" id="27"/>
          <p:cNvSpPr/>
          <p:nvPr/>
        </p:nvSpPr>
        <p:spPr>
          <a:xfrm flipH="false" flipV="false" rot="0">
            <a:off x="17083964" y="8486132"/>
            <a:ext cx="115900" cy="133288"/>
          </a:xfrm>
          <a:custGeom>
            <a:avLst/>
            <a:gdLst/>
            <a:ahLst/>
            <a:cxnLst/>
            <a:rect r="r" b="b" t="t" l="l"/>
            <a:pathLst>
              <a:path h="133288" w="115900">
                <a:moveTo>
                  <a:pt x="0" y="0"/>
                </a:moveTo>
                <a:lnTo>
                  <a:pt x="115900" y="0"/>
                </a:lnTo>
                <a:lnTo>
                  <a:pt x="115900" y="133288"/>
                </a:lnTo>
                <a:lnTo>
                  <a:pt x="0" y="133288"/>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28" id="28"/>
          <p:cNvSpPr/>
          <p:nvPr/>
        </p:nvSpPr>
        <p:spPr>
          <a:xfrm flipH="false" flipV="false" rot="0">
            <a:off x="17112996" y="7626325"/>
            <a:ext cx="119972" cy="127259"/>
          </a:xfrm>
          <a:custGeom>
            <a:avLst/>
            <a:gdLst/>
            <a:ahLst/>
            <a:cxnLst/>
            <a:rect r="r" b="b" t="t" l="l"/>
            <a:pathLst>
              <a:path h="127259" w="119972">
                <a:moveTo>
                  <a:pt x="0" y="0"/>
                </a:moveTo>
                <a:lnTo>
                  <a:pt x="119972" y="0"/>
                </a:lnTo>
                <a:lnTo>
                  <a:pt x="119972" y="127258"/>
                </a:lnTo>
                <a:lnTo>
                  <a:pt x="0" y="127258"/>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29" id="29"/>
          <p:cNvSpPr/>
          <p:nvPr/>
        </p:nvSpPr>
        <p:spPr>
          <a:xfrm flipH="false" flipV="false" rot="0">
            <a:off x="17112996" y="8020474"/>
            <a:ext cx="105156" cy="99112"/>
          </a:xfrm>
          <a:custGeom>
            <a:avLst/>
            <a:gdLst/>
            <a:ahLst/>
            <a:cxnLst/>
            <a:rect r="r" b="b" t="t" l="l"/>
            <a:pathLst>
              <a:path h="99112" w="105156">
                <a:moveTo>
                  <a:pt x="0" y="0"/>
                </a:moveTo>
                <a:lnTo>
                  <a:pt x="105156" y="0"/>
                </a:lnTo>
                <a:lnTo>
                  <a:pt x="105156" y="99112"/>
                </a:lnTo>
                <a:lnTo>
                  <a:pt x="0" y="99112"/>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30" id="30"/>
          <p:cNvSpPr/>
          <p:nvPr/>
        </p:nvSpPr>
        <p:spPr>
          <a:xfrm flipH="false" flipV="false" rot="0">
            <a:off x="17127069" y="3784044"/>
            <a:ext cx="105285" cy="135903"/>
          </a:xfrm>
          <a:custGeom>
            <a:avLst/>
            <a:gdLst/>
            <a:ahLst/>
            <a:cxnLst/>
            <a:rect r="r" b="b" t="t" l="l"/>
            <a:pathLst>
              <a:path h="135903" w="105285">
                <a:moveTo>
                  <a:pt x="0" y="0"/>
                </a:moveTo>
                <a:lnTo>
                  <a:pt x="105285" y="0"/>
                </a:lnTo>
                <a:lnTo>
                  <a:pt x="105285" y="135903"/>
                </a:lnTo>
                <a:lnTo>
                  <a:pt x="0" y="135903"/>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Freeform 31" id="31"/>
          <p:cNvSpPr/>
          <p:nvPr/>
        </p:nvSpPr>
        <p:spPr>
          <a:xfrm flipH="false" flipV="false" rot="0">
            <a:off x="17128112" y="5949944"/>
            <a:ext cx="90426" cy="126659"/>
          </a:xfrm>
          <a:custGeom>
            <a:avLst/>
            <a:gdLst/>
            <a:ahLst/>
            <a:cxnLst/>
            <a:rect r="r" b="b" t="t" l="l"/>
            <a:pathLst>
              <a:path h="126659" w="90426">
                <a:moveTo>
                  <a:pt x="0" y="0"/>
                </a:moveTo>
                <a:lnTo>
                  <a:pt x="90426" y="0"/>
                </a:lnTo>
                <a:lnTo>
                  <a:pt x="90426" y="126658"/>
                </a:lnTo>
                <a:lnTo>
                  <a:pt x="0" y="126658"/>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32" id="32"/>
          <p:cNvSpPr/>
          <p:nvPr/>
        </p:nvSpPr>
        <p:spPr>
          <a:xfrm flipH="false" flipV="false" rot="0">
            <a:off x="17130555" y="5028314"/>
            <a:ext cx="97012" cy="129916"/>
          </a:xfrm>
          <a:custGeom>
            <a:avLst/>
            <a:gdLst/>
            <a:ahLst/>
            <a:cxnLst/>
            <a:rect r="r" b="b" t="t" l="l"/>
            <a:pathLst>
              <a:path h="129916" w="97012">
                <a:moveTo>
                  <a:pt x="0" y="0"/>
                </a:moveTo>
                <a:lnTo>
                  <a:pt x="97012" y="0"/>
                </a:lnTo>
                <a:lnTo>
                  <a:pt x="97012" y="129916"/>
                </a:lnTo>
                <a:lnTo>
                  <a:pt x="0" y="129916"/>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sp>
        <p:nvSpPr>
          <p:cNvPr name="Freeform 33" id="33"/>
          <p:cNvSpPr/>
          <p:nvPr/>
        </p:nvSpPr>
        <p:spPr>
          <a:xfrm flipH="false" flipV="false" rot="0">
            <a:off x="17133170" y="6338592"/>
            <a:ext cx="103527" cy="127745"/>
          </a:xfrm>
          <a:custGeom>
            <a:avLst/>
            <a:gdLst/>
            <a:ahLst/>
            <a:cxnLst/>
            <a:rect r="r" b="b" t="t" l="l"/>
            <a:pathLst>
              <a:path h="127745" w="103527">
                <a:moveTo>
                  <a:pt x="0" y="0"/>
                </a:moveTo>
                <a:lnTo>
                  <a:pt x="103527" y="0"/>
                </a:lnTo>
                <a:lnTo>
                  <a:pt x="103527" y="127745"/>
                </a:lnTo>
                <a:lnTo>
                  <a:pt x="0" y="127745"/>
                </a:lnTo>
                <a:lnTo>
                  <a:pt x="0" y="0"/>
                </a:lnTo>
                <a:close/>
              </a:path>
            </a:pathLst>
          </a:custGeom>
          <a:blipFill>
            <a:blip r:embed="rId63">
              <a:extLst>
                <a:ext uri="{96DAC541-7B7A-43D3-8B79-37D633B846F1}">
                  <asvg:svgBlip xmlns:asvg="http://schemas.microsoft.com/office/drawing/2016/SVG/main" r:embed="rId64"/>
                </a:ext>
              </a:extLst>
            </a:blip>
            <a:stretch>
              <a:fillRect l="0" t="0" r="0" b="0"/>
            </a:stretch>
          </a:blipFill>
        </p:spPr>
      </p:sp>
      <p:sp>
        <p:nvSpPr>
          <p:cNvPr name="Freeform 34" id="34"/>
          <p:cNvSpPr/>
          <p:nvPr/>
        </p:nvSpPr>
        <p:spPr>
          <a:xfrm flipH="false" flipV="false" rot="0">
            <a:off x="17136828" y="5519733"/>
            <a:ext cx="99612" cy="128330"/>
          </a:xfrm>
          <a:custGeom>
            <a:avLst/>
            <a:gdLst/>
            <a:ahLst/>
            <a:cxnLst/>
            <a:rect r="r" b="b" t="t" l="l"/>
            <a:pathLst>
              <a:path h="128330" w="99612">
                <a:moveTo>
                  <a:pt x="0" y="0"/>
                </a:moveTo>
                <a:lnTo>
                  <a:pt x="99612" y="0"/>
                </a:lnTo>
                <a:lnTo>
                  <a:pt x="99612" y="128330"/>
                </a:lnTo>
                <a:lnTo>
                  <a:pt x="0" y="128330"/>
                </a:lnTo>
                <a:lnTo>
                  <a:pt x="0" y="0"/>
                </a:lnTo>
                <a:close/>
              </a:path>
            </a:pathLst>
          </a:custGeom>
          <a:blipFill>
            <a:blip r:embed="rId65">
              <a:extLst>
                <a:ext uri="{96DAC541-7B7A-43D3-8B79-37D633B846F1}">
                  <asvg:svgBlip xmlns:asvg="http://schemas.microsoft.com/office/drawing/2016/SVG/main" r:embed="rId66"/>
                </a:ext>
              </a:extLst>
            </a:blip>
            <a:stretch>
              <a:fillRect l="0" t="0" r="0" b="0"/>
            </a:stretch>
          </a:blipFill>
        </p:spPr>
      </p:sp>
      <p:sp>
        <p:nvSpPr>
          <p:cNvPr name="Freeform 35" id="35"/>
          <p:cNvSpPr/>
          <p:nvPr/>
        </p:nvSpPr>
        <p:spPr>
          <a:xfrm flipH="false" flipV="false" rot="0">
            <a:off x="17140428" y="6692865"/>
            <a:ext cx="116086" cy="122658"/>
          </a:xfrm>
          <a:custGeom>
            <a:avLst/>
            <a:gdLst/>
            <a:ahLst/>
            <a:cxnLst/>
            <a:rect r="r" b="b" t="t" l="l"/>
            <a:pathLst>
              <a:path h="122658" w="116086">
                <a:moveTo>
                  <a:pt x="0" y="0"/>
                </a:moveTo>
                <a:lnTo>
                  <a:pt x="116086" y="0"/>
                </a:lnTo>
                <a:lnTo>
                  <a:pt x="116086" y="122658"/>
                </a:lnTo>
                <a:lnTo>
                  <a:pt x="0" y="122658"/>
                </a:lnTo>
                <a:lnTo>
                  <a:pt x="0" y="0"/>
                </a:lnTo>
                <a:close/>
              </a:path>
            </a:pathLst>
          </a:custGeom>
          <a:blipFill>
            <a:blip r:embed="rId67">
              <a:extLst>
                <a:ext uri="{96DAC541-7B7A-43D3-8B79-37D633B846F1}">
                  <asvg:svgBlip xmlns:asvg="http://schemas.microsoft.com/office/drawing/2016/SVG/main" r:embed="rId68"/>
                </a:ext>
              </a:extLst>
            </a:blip>
            <a:stretch>
              <a:fillRect l="0" t="0" r="0" b="0"/>
            </a:stretch>
          </a:blipFill>
        </p:spPr>
      </p:sp>
      <p:sp>
        <p:nvSpPr>
          <p:cNvPr name="Freeform 36" id="36"/>
          <p:cNvSpPr/>
          <p:nvPr/>
        </p:nvSpPr>
        <p:spPr>
          <a:xfrm flipH="false" flipV="false" rot="0">
            <a:off x="17145000" y="4226571"/>
            <a:ext cx="119001" cy="123615"/>
          </a:xfrm>
          <a:custGeom>
            <a:avLst/>
            <a:gdLst/>
            <a:ahLst/>
            <a:cxnLst/>
            <a:rect r="r" b="b" t="t" l="l"/>
            <a:pathLst>
              <a:path h="123615" w="119001">
                <a:moveTo>
                  <a:pt x="0" y="0"/>
                </a:moveTo>
                <a:lnTo>
                  <a:pt x="119001" y="0"/>
                </a:lnTo>
                <a:lnTo>
                  <a:pt x="119001" y="123616"/>
                </a:lnTo>
                <a:lnTo>
                  <a:pt x="0" y="123616"/>
                </a:lnTo>
                <a:lnTo>
                  <a:pt x="0" y="0"/>
                </a:lnTo>
                <a:close/>
              </a:path>
            </a:pathLst>
          </a:custGeom>
          <a:blipFill>
            <a:blip r:embed="rId69">
              <a:extLst>
                <a:ext uri="{96DAC541-7B7A-43D3-8B79-37D633B846F1}">
                  <asvg:svgBlip xmlns:asvg="http://schemas.microsoft.com/office/drawing/2016/SVG/main" r:embed="rId70"/>
                </a:ext>
              </a:extLst>
            </a:blip>
            <a:stretch>
              <a:fillRect l="0" t="0" r="0" b="0"/>
            </a:stretch>
          </a:blipFill>
        </p:spPr>
      </p:sp>
      <p:sp>
        <p:nvSpPr>
          <p:cNvPr name="Freeform 37" id="37"/>
          <p:cNvSpPr/>
          <p:nvPr/>
        </p:nvSpPr>
        <p:spPr>
          <a:xfrm flipH="false" flipV="false" rot="0">
            <a:off x="17154144" y="3011462"/>
            <a:ext cx="105156" cy="124087"/>
          </a:xfrm>
          <a:custGeom>
            <a:avLst/>
            <a:gdLst/>
            <a:ahLst/>
            <a:cxnLst/>
            <a:rect r="r" b="b" t="t" l="l"/>
            <a:pathLst>
              <a:path h="124087" w="105156">
                <a:moveTo>
                  <a:pt x="0" y="0"/>
                </a:moveTo>
                <a:lnTo>
                  <a:pt x="105156" y="0"/>
                </a:lnTo>
                <a:lnTo>
                  <a:pt x="105156" y="124087"/>
                </a:lnTo>
                <a:lnTo>
                  <a:pt x="0" y="124087"/>
                </a:lnTo>
                <a:lnTo>
                  <a:pt x="0" y="0"/>
                </a:lnTo>
                <a:close/>
              </a:path>
            </a:pathLst>
          </a:custGeom>
          <a:blipFill>
            <a:blip r:embed="rId71">
              <a:extLst>
                <a:ext uri="{96DAC541-7B7A-43D3-8B79-37D633B846F1}">
                  <asvg:svgBlip xmlns:asvg="http://schemas.microsoft.com/office/drawing/2016/SVG/main" r:embed="rId72"/>
                </a:ext>
              </a:extLst>
            </a:blip>
            <a:stretch>
              <a:fillRect l="0" t="0" r="0" b="0"/>
            </a:stretch>
          </a:blipFill>
        </p:spPr>
      </p:sp>
      <p:sp>
        <p:nvSpPr>
          <p:cNvPr name="Freeform 38" id="38"/>
          <p:cNvSpPr/>
          <p:nvPr/>
        </p:nvSpPr>
        <p:spPr>
          <a:xfrm flipH="false" flipV="false" rot="0">
            <a:off x="17158716" y="3401625"/>
            <a:ext cx="118872" cy="134217"/>
          </a:xfrm>
          <a:custGeom>
            <a:avLst/>
            <a:gdLst/>
            <a:ahLst/>
            <a:cxnLst/>
            <a:rect r="r" b="b" t="t" l="l"/>
            <a:pathLst>
              <a:path h="134217" w="118872">
                <a:moveTo>
                  <a:pt x="0" y="0"/>
                </a:moveTo>
                <a:lnTo>
                  <a:pt x="118872" y="0"/>
                </a:lnTo>
                <a:lnTo>
                  <a:pt x="118872" y="134217"/>
                </a:lnTo>
                <a:lnTo>
                  <a:pt x="0" y="134217"/>
                </a:lnTo>
                <a:lnTo>
                  <a:pt x="0" y="0"/>
                </a:lnTo>
                <a:close/>
              </a:path>
            </a:pathLst>
          </a:custGeom>
          <a:blipFill>
            <a:blip r:embed="rId73">
              <a:extLst>
                <a:ext uri="{96DAC541-7B7A-43D3-8B79-37D633B846F1}">
                  <asvg:svgBlip xmlns:asvg="http://schemas.microsoft.com/office/drawing/2016/SVG/main" r:embed="rId74"/>
                </a:ext>
              </a:extLst>
            </a:blip>
            <a:stretch>
              <a:fillRect l="0" t="0" r="0" b="0"/>
            </a:stretch>
          </a:blipFill>
        </p:spPr>
      </p:sp>
      <p:sp>
        <p:nvSpPr>
          <p:cNvPr name="Freeform 39" id="39"/>
          <p:cNvSpPr/>
          <p:nvPr/>
        </p:nvSpPr>
        <p:spPr>
          <a:xfrm flipH="false" flipV="false" rot="0">
            <a:off x="17164017" y="2679521"/>
            <a:ext cx="118143" cy="127745"/>
          </a:xfrm>
          <a:custGeom>
            <a:avLst/>
            <a:gdLst/>
            <a:ahLst/>
            <a:cxnLst/>
            <a:rect r="r" b="b" t="t" l="l"/>
            <a:pathLst>
              <a:path h="127745" w="118143">
                <a:moveTo>
                  <a:pt x="0" y="0"/>
                </a:moveTo>
                <a:lnTo>
                  <a:pt x="118143" y="0"/>
                </a:lnTo>
                <a:lnTo>
                  <a:pt x="118143" y="127744"/>
                </a:lnTo>
                <a:lnTo>
                  <a:pt x="0" y="127744"/>
                </a:lnTo>
                <a:lnTo>
                  <a:pt x="0" y="0"/>
                </a:lnTo>
                <a:close/>
              </a:path>
            </a:pathLst>
          </a:custGeom>
          <a:blipFill>
            <a:blip r:embed="rId75">
              <a:extLst>
                <a:ext uri="{96DAC541-7B7A-43D3-8B79-37D633B846F1}">
                  <asvg:svgBlip xmlns:asvg="http://schemas.microsoft.com/office/drawing/2016/SVG/main" r:embed="rId76"/>
                </a:ext>
              </a:extLst>
            </a:blip>
            <a:stretch>
              <a:fillRect l="0" t="0" r="0" b="0"/>
            </a:stretch>
          </a:blipFill>
        </p:spPr>
      </p:sp>
      <p:sp>
        <p:nvSpPr>
          <p:cNvPr name="Freeform 40" id="40"/>
          <p:cNvSpPr/>
          <p:nvPr/>
        </p:nvSpPr>
        <p:spPr>
          <a:xfrm flipH="false" flipV="false" rot="0">
            <a:off x="17166231" y="7136120"/>
            <a:ext cx="102213" cy="128988"/>
          </a:xfrm>
          <a:custGeom>
            <a:avLst/>
            <a:gdLst/>
            <a:ahLst/>
            <a:cxnLst/>
            <a:rect r="r" b="b" t="t" l="l"/>
            <a:pathLst>
              <a:path h="128988" w="102213">
                <a:moveTo>
                  <a:pt x="0" y="0"/>
                </a:moveTo>
                <a:lnTo>
                  <a:pt x="102213" y="0"/>
                </a:lnTo>
                <a:lnTo>
                  <a:pt x="102213" y="128988"/>
                </a:lnTo>
                <a:lnTo>
                  <a:pt x="0" y="128988"/>
                </a:lnTo>
                <a:lnTo>
                  <a:pt x="0" y="0"/>
                </a:lnTo>
                <a:close/>
              </a:path>
            </a:pathLst>
          </a:custGeom>
          <a:blipFill>
            <a:blip r:embed="rId15">
              <a:extLst>
                <a:ext uri="{96DAC541-7B7A-43D3-8B79-37D633B846F1}">
                  <asvg:svgBlip xmlns:asvg="http://schemas.microsoft.com/office/drawing/2016/SVG/main" r:embed="rId77"/>
                </a:ext>
              </a:extLst>
            </a:blip>
            <a:stretch>
              <a:fillRect l="0" t="0" r="0" b="0"/>
            </a:stretch>
          </a:blipFill>
        </p:spPr>
      </p:sp>
      <p:sp>
        <p:nvSpPr>
          <p:cNvPr name="Freeform 41" id="41"/>
          <p:cNvSpPr/>
          <p:nvPr/>
        </p:nvSpPr>
        <p:spPr>
          <a:xfrm flipH="false" flipV="false" rot="0">
            <a:off x="17167860" y="4612334"/>
            <a:ext cx="105156" cy="129931"/>
          </a:xfrm>
          <a:custGeom>
            <a:avLst/>
            <a:gdLst/>
            <a:ahLst/>
            <a:cxnLst/>
            <a:rect r="r" b="b" t="t" l="l"/>
            <a:pathLst>
              <a:path h="129931" w="105156">
                <a:moveTo>
                  <a:pt x="0" y="0"/>
                </a:moveTo>
                <a:lnTo>
                  <a:pt x="105156" y="0"/>
                </a:lnTo>
                <a:lnTo>
                  <a:pt x="105156" y="129930"/>
                </a:lnTo>
                <a:lnTo>
                  <a:pt x="0" y="129930"/>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2" id="42"/>
          <p:cNvSpPr/>
          <p:nvPr/>
        </p:nvSpPr>
        <p:spPr>
          <a:xfrm flipH="false" flipV="false" rot="0">
            <a:off x="17054317" y="1879921"/>
            <a:ext cx="336799" cy="621549"/>
          </a:xfrm>
          <a:custGeom>
            <a:avLst/>
            <a:gdLst/>
            <a:ahLst/>
            <a:cxnLst/>
            <a:rect r="r" b="b" t="t" l="l"/>
            <a:pathLst>
              <a:path h="621549" w="336799">
                <a:moveTo>
                  <a:pt x="0" y="0"/>
                </a:moveTo>
                <a:lnTo>
                  <a:pt x="336799" y="0"/>
                </a:lnTo>
                <a:lnTo>
                  <a:pt x="336799" y="621549"/>
                </a:lnTo>
                <a:lnTo>
                  <a:pt x="0" y="621549"/>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3" id="43"/>
          <p:cNvSpPr/>
          <p:nvPr/>
        </p:nvSpPr>
        <p:spPr>
          <a:xfrm flipH="false" flipV="false" rot="0">
            <a:off x="17120440" y="1502131"/>
            <a:ext cx="302695" cy="324698"/>
          </a:xfrm>
          <a:custGeom>
            <a:avLst/>
            <a:gdLst/>
            <a:ahLst/>
            <a:cxnLst/>
            <a:rect r="r" b="b" t="t" l="l"/>
            <a:pathLst>
              <a:path h="324698" w="302695">
                <a:moveTo>
                  <a:pt x="0" y="0"/>
                </a:moveTo>
                <a:lnTo>
                  <a:pt x="302695" y="0"/>
                </a:lnTo>
                <a:lnTo>
                  <a:pt x="302695" y="324697"/>
                </a:lnTo>
                <a:lnTo>
                  <a:pt x="0" y="324697"/>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4" id="44"/>
          <p:cNvSpPr/>
          <p:nvPr/>
        </p:nvSpPr>
        <p:spPr>
          <a:xfrm flipH="false" flipV="false" rot="0">
            <a:off x="17224353" y="1238612"/>
            <a:ext cx="98955" cy="127002"/>
          </a:xfrm>
          <a:custGeom>
            <a:avLst/>
            <a:gdLst/>
            <a:ahLst/>
            <a:cxnLst/>
            <a:rect r="r" b="b" t="t" l="l"/>
            <a:pathLst>
              <a:path h="127002" w="98955">
                <a:moveTo>
                  <a:pt x="0" y="0"/>
                </a:moveTo>
                <a:lnTo>
                  <a:pt x="98955" y="0"/>
                </a:lnTo>
                <a:lnTo>
                  <a:pt x="98955" y="127002"/>
                </a:lnTo>
                <a:lnTo>
                  <a:pt x="0" y="127002"/>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5" id="45"/>
          <p:cNvSpPr/>
          <p:nvPr/>
        </p:nvSpPr>
        <p:spPr>
          <a:xfrm flipH="false" flipV="false" rot="0">
            <a:off x="17254728" y="874309"/>
            <a:ext cx="109728" cy="118586"/>
          </a:xfrm>
          <a:custGeom>
            <a:avLst/>
            <a:gdLst/>
            <a:ahLst/>
            <a:cxnLst/>
            <a:rect r="r" b="b" t="t" l="l"/>
            <a:pathLst>
              <a:path h="118586" w="109728">
                <a:moveTo>
                  <a:pt x="0" y="0"/>
                </a:moveTo>
                <a:lnTo>
                  <a:pt x="109728" y="0"/>
                </a:lnTo>
                <a:lnTo>
                  <a:pt x="109728" y="118587"/>
                </a:lnTo>
                <a:lnTo>
                  <a:pt x="0" y="118587"/>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6" id="46"/>
          <p:cNvSpPr/>
          <p:nvPr/>
        </p:nvSpPr>
        <p:spPr>
          <a:xfrm flipH="false" flipV="false" rot="0">
            <a:off x="17266244" y="111200"/>
            <a:ext cx="116500" cy="126602"/>
          </a:xfrm>
          <a:custGeom>
            <a:avLst/>
            <a:gdLst/>
            <a:ahLst/>
            <a:cxnLst/>
            <a:rect r="r" b="b" t="t" l="l"/>
            <a:pathLst>
              <a:path h="126602" w="116500">
                <a:moveTo>
                  <a:pt x="0" y="0"/>
                </a:moveTo>
                <a:lnTo>
                  <a:pt x="116500" y="0"/>
                </a:lnTo>
                <a:lnTo>
                  <a:pt x="116500" y="126601"/>
                </a:lnTo>
                <a:lnTo>
                  <a:pt x="0" y="126601"/>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7" id="47"/>
          <p:cNvSpPr/>
          <p:nvPr/>
        </p:nvSpPr>
        <p:spPr>
          <a:xfrm flipH="false" flipV="false" rot="0">
            <a:off x="17268444" y="477688"/>
            <a:ext cx="97169" cy="133088"/>
          </a:xfrm>
          <a:custGeom>
            <a:avLst/>
            <a:gdLst/>
            <a:ahLst/>
            <a:cxnLst/>
            <a:rect r="r" b="b" t="t" l="l"/>
            <a:pathLst>
              <a:path h="133088" w="97169">
                <a:moveTo>
                  <a:pt x="0" y="0"/>
                </a:moveTo>
                <a:lnTo>
                  <a:pt x="97169" y="0"/>
                </a:lnTo>
                <a:lnTo>
                  <a:pt x="97169" y="133088"/>
                </a:lnTo>
                <a:lnTo>
                  <a:pt x="0" y="133088"/>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TextBox 48" id="48"/>
          <p:cNvSpPr txBox="true"/>
          <p:nvPr/>
        </p:nvSpPr>
        <p:spPr>
          <a:xfrm rot="0">
            <a:off x="2589667" y="983847"/>
            <a:ext cx="5299436" cy="1009650"/>
          </a:xfrm>
          <a:prstGeom prst="rect">
            <a:avLst/>
          </a:prstGeom>
        </p:spPr>
        <p:txBody>
          <a:bodyPr anchor="t" rtlCol="false" tIns="0" lIns="0" bIns="0" rIns="0">
            <a:spAutoFit/>
          </a:bodyPr>
          <a:lstStyle/>
          <a:p>
            <a:pPr algn="l">
              <a:lnSpc>
                <a:spcPts val="8399"/>
              </a:lnSpc>
            </a:pPr>
            <a:r>
              <a:rPr lang="en-US" sz="5999" spc="17">
                <a:solidFill>
                  <a:srgbClr val="FFFFFF"/>
                </a:solidFill>
                <a:latin typeface="Montserrat Bold"/>
              </a:rPr>
              <a:t>Conclusion</a:t>
            </a:r>
          </a:p>
        </p:txBody>
      </p:sp>
      <p:sp>
        <p:nvSpPr>
          <p:cNvPr name="TextBox 49" id="49"/>
          <p:cNvSpPr txBox="true"/>
          <p:nvPr/>
        </p:nvSpPr>
        <p:spPr>
          <a:xfrm rot="0">
            <a:off x="3789817" y="2856767"/>
            <a:ext cx="12492976" cy="5152517"/>
          </a:xfrm>
          <a:prstGeom prst="rect">
            <a:avLst/>
          </a:prstGeom>
        </p:spPr>
        <p:txBody>
          <a:bodyPr anchor="t" rtlCol="false" tIns="0" lIns="0" bIns="0" rIns="0">
            <a:spAutoFit/>
          </a:bodyPr>
          <a:lstStyle/>
          <a:p>
            <a:pPr marL="734059" indent="-367030" lvl="1">
              <a:lnSpc>
                <a:spcPts val="5133"/>
              </a:lnSpc>
              <a:buFont typeface="Arial"/>
              <a:buChar char="•"/>
            </a:pPr>
            <a:r>
              <a:rPr lang="en-US" sz="3399" spc="10">
                <a:solidFill>
                  <a:srgbClr val="FFFFFF"/>
                </a:solidFill>
                <a:latin typeface="Montserrat Bold"/>
              </a:rPr>
              <a:t>Decision tree came out on top with 83% percent accuracy score Random forest has average results due to nonlinear correlation present between features. </a:t>
            </a:r>
          </a:p>
          <a:p>
            <a:pPr>
              <a:lnSpc>
                <a:spcPts val="5133"/>
              </a:lnSpc>
            </a:pPr>
          </a:p>
          <a:p>
            <a:pPr marL="734059" indent="-367030" lvl="1">
              <a:lnSpc>
                <a:spcPts val="5133"/>
              </a:lnSpc>
              <a:buFont typeface="Arial"/>
              <a:buChar char="•"/>
            </a:pPr>
            <a:r>
              <a:rPr lang="en-US" sz="3399" spc="10">
                <a:solidFill>
                  <a:srgbClr val="FFFFFF"/>
                </a:solidFill>
                <a:latin typeface="Montserrat Bold"/>
              </a:rPr>
              <a:t>Multilayer perceptron and SVM both gave average results due to </a:t>
            </a:r>
            <a:r>
              <a:rPr lang="en-US" sz="3399" spc="10">
                <a:solidFill>
                  <a:srgbClr val="FFFFFF"/>
                </a:solidFill>
                <a:latin typeface="Montserrat Bold"/>
              </a:rPr>
              <a:t>overfitting caused by high number of features present in the dataset.</a:t>
            </a:r>
          </a:p>
        </p:txBody>
      </p:sp>
      <p:sp>
        <p:nvSpPr>
          <p:cNvPr name="TextBox 50" id="50"/>
          <p:cNvSpPr txBox="true"/>
          <p:nvPr/>
        </p:nvSpPr>
        <p:spPr>
          <a:xfrm rot="0">
            <a:off x="17561781" y="9688787"/>
            <a:ext cx="235572" cy="540791"/>
          </a:xfrm>
          <a:prstGeom prst="rect">
            <a:avLst/>
          </a:prstGeom>
        </p:spPr>
        <p:txBody>
          <a:bodyPr anchor="t" rtlCol="false" tIns="0" lIns="0" bIns="0" rIns="0">
            <a:spAutoFit/>
          </a:bodyPr>
          <a:lstStyle/>
          <a:p>
            <a:pPr algn="l">
              <a:lnSpc>
                <a:spcPts val="2217"/>
              </a:lnSpc>
            </a:pPr>
            <a:r>
              <a:rPr lang="en-US" sz="1584" spc="22">
                <a:solidFill>
                  <a:srgbClr val="FFFFFF"/>
                </a:solidFill>
                <a:latin typeface="Montserrat"/>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28625" y="504031"/>
            <a:ext cx="15561576" cy="9440069"/>
          </a:xfrm>
          <a:prstGeom prst="rect">
            <a:avLst/>
          </a:prstGeom>
          <a:solidFill>
            <a:srgbClr val="F9B80C"/>
          </a:solidFill>
        </p:spPr>
      </p:sp>
      <p:sp>
        <p:nvSpPr>
          <p:cNvPr name="Freeform 3" id="3"/>
          <p:cNvSpPr/>
          <p:nvPr/>
        </p:nvSpPr>
        <p:spPr>
          <a:xfrm flipH="false" flipV="false" rot="0">
            <a:off x="16768047" y="8373320"/>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017823" y="-438368"/>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1028700" y="1887641"/>
          <a:ext cx="14387512" cy="7734300"/>
        </p:xfrm>
        <a:graphic>
          <a:graphicData uri="http://schemas.openxmlformats.org/drawingml/2006/table">
            <a:tbl>
              <a:tblPr/>
              <a:tblGrid>
                <a:gridCol w="3638458"/>
                <a:gridCol w="6819108"/>
                <a:gridCol w="3929946"/>
              </a:tblGrid>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Sr.no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Page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Data 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Machine learning algorithm used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Decision Tree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Multi Layer Perceptron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Support vector machine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26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Result Comparison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66788">
                <a:tc>
                  <a:txBody>
                    <a:bodyPr anchor="t" rtlCol="false"/>
                    <a:lstStyle/>
                    <a:p>
                      <a:pPr algn="ctr" marL="0" indent="0" lvl="0">
                        <a:lnSpc>
                          <a:spcPts val="3779"/>
                        </a:lnSpc>
                        <a:spcBef>
                          <a:spcPct val="0"/>
                        </a:spcBef>
                        <a:defRPr/>
                      </a:pPr>
                      <a:r>
                        <a:rPr lang="en-US" sz="2699" strike="noStrike" u="none">
                          <a:solidFill>
                            <a:srgbClr val="000000"/>
                          </a:solidFill>
                          <a:latin typeface="Montserrat Bold"/>
                        </a:rPr>
                        <a:t>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Conlusion and References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sz="2699">
                          <a:solidFill>
                            <a:srgbClr val="000000"/>
                          </a:solidFill>
                          <a:latin typeface="Montserrat Bold"/>
                        </a:rPr>
                        <a:t>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28700" y="1092622"/>
            <a:ext cx="5709672" cy="720090"/>
          </a:xfrm>
          <a:prstGeom prst="rect">
            <a:avLst/>
          </a:prstGeom>
        </p:spPr>
        <p:txBody>
          <a:bodyPr anchor="t" rtlCol="false" tIns="0" lIns="0" bIns="0" rIns="0">
            <a:spAutoFit/>
          </a:bodyPr>
          <a:lstStyle/>
          <a:p>
            <a:pPr>
              <a:lnSpc>
                <a:spcPts val="5280"/>
              </a:lnSpc>
            </a:pPr>
            <a:r>
              <a:rPr lang="en-US" sz="6000">
                <a:solidFill>
                  <a:srgbClr val="000000"/>
                </a:solidFill>
                <a:latin typeface="Montserrat Ultra-Bold"/>
              </a:rPr>
              <a:t>OUTLINE</a:t>
            </a:r>
          </a:p>
        </p:txBody>
      </p:sp>
      <p:sp>
        <p:nvSpPr>
          <p:cNvPr name="TextBox 7" id="7"/>
          <p:cNvSpPr txBox="true"/>
          <p:nvPr/>
        </p:nvSpPr>
        <p:spPr>
          <a:xfrm rot="0">
            <a:off x="17561781" y="9688787"/>
            <a:ext cx="235572"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4</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5276565" y="7746666"/>
            <a:ext cx="2956309" cy="2200913"/>
          </a:xfrm>
          <a:prstGeom prst="rect">
            <a:avLst/>
          </a:prstGeom>
        </p:spPr>
      </p:pic>
      <p:sp>
        <p:nvSpPr>
          <p:cNvPr name="AutoShape 3" id="3"/>
          <p:cNvSpPr/>
          <p:nvPr/>
        </p:nvSpPr>
        <p:spPr>
          <a:xfrm rot="0">
            <a:off x="0" y="0"/>
            <a:ext cx="15269627" cy="11002084"/>
          </a:xfrm>
          <a:prstGeom prst="rect">
            <a:avLst/>
          </a:prstGeom>
          <a:solidFill>
            <a:srgbClr val="4A6418"/>
          </a:solidFill>
        </p:spPr>
      </p:sp>
      <p:sp>
        <p:nvSpPr>
          <p:cNvPr name="TextBox 4" id="4"/>
          <p:cNvSpPr txBox="true"/>
          <p:nvPr/>
        </p:nvSpPr>
        <p:spPr>
          <a:xfrm rot="0">
            <a:off x="1028700" y="1190625"/>
            <a:ext cx="6863901" cy="592368"/>
          </a:xfrm>
          <a:prstGeom prst="rect">
            <a:avLst/>
          </a:prstGeom>
        </p:spPr>
        <p:txBody>
          <a:bodyPr anchor="t" rtlCol="false" tIns="0" lIns="0" bIns="0" rIns="0">
            <a:spAutoFit/>
          </a:bodyPr>
          <a:lstStyle/>
          <a:p>
            <a:pPr>
              <a:lnSpc>
                <a:spcPts val="4370"/>
              </a:lnSpc>
            </a:pPr>
            <a:r>
              <a:rPr lang="en-US" sz="4966">
                <a:solidFill>
                  <a:srgbClr val="F9B80C"/>
                </a:solidFill>
                <a:latin typeface="Montserrat Ultra-Bold"/>
              </a:rPr>
              <a:t>References</a:t>
            </a:r>
          </a:p>
        </p:txBody>
      </p:sp>
      <p:sp>
        <p:nvSpPr>
          <p:cNvPr name="TextBox 5" id="5"/>
          <p:cNvSpPr txBox="true"/>
          <p:nvPr/>
        </p:nvSpPr>
        <p:spPr>
          <a:xfrm rot="0">
            <a:off x="748281" y="2029161"/>
            <a:ext cx="14174286" cy="7181215"/>
          </a:xfrm>
          <a:prstGeom prst="rect">
            <a:avLst/>
          </a:prstGeom>
        </p:spPr>
        <p:txBody>
          <a:bodyPr anchor="t" rtlCol="false" tIns="0" lIns="0" bIns="0" rIns="0">
            <a:spAutoFit/>
          </a:bodyPr>
          <a:lstStyle/>
          <a:p>
            <a:pPr>
              <a:lnSpc>
                <a:spcPts val="4759"/>
              </a:lnSpc>
            </a:pPr>
            <a:r>
              <a:rPr lang="en-US" sz="3399">
                <a:solidFill>
                  <a:srgbClr val="FFFFFF"/>
                </a:solidFill>
                <a:latin typeface="Montserrat Bold"/>
              </a:rPr>
              <a:t>• "California Department of Forestry and Fire Protection", [online] Available: https://www.fire.ca.gov/stats-events/.</a:t>
            </a:r>
          </a:p>
          <a:p>
            <a:pPr>
              <a:lnSpc>
                <a:spcPts val="4759"/>
              </a:lnSpc>
            </a:pPr>
            <a:r>
              <a:rPr lang="en-US" sz="3399">
                <a:solidFill>
                  <a:srgbClr val="FFFFFF"/>
                </a:solidFill>
                <a:latin typeface="Montserrat Bold"/>
              </a:rPr>
              <a:t> • Ashima Malik et al. “Wildfire Risk Prediction and Detection using Machine Learning in San Diego, California”. In: Oct. 2021. </a:t>
            </a:r>
          </a:p>
          <a:p>
            <a:pPr>
              <a:lnSpc>
                <a:spcPts val="4759"/>
              </a:lnSpc>
            </a:pPr>
            <a:r>
              <a:rPr lang="en-US" sz="3399">
                <a:solidFill>
                  <a:srgbClr val="FFFFFF"/>
                </a:solidFill>
                <a:latin typeface="Montserrat Bold"/>
              </a:rPr>
              <a:t>•https://www.kaggle.com/datasets/ananthu017/california-wildfire-incidents-20132020 </a:t>
            </a:r>
          </a:p>
          <a:p>
            <a:pPr>
              <a:lnSpc>
                <a:spcPts val="4759"/>
              </a:lnSpc>
            </a:pPr>
            <a:r>
              <a:rPr lang="en-US" sz="3399">
                <a:solidFill>
                  <a:srgbClr val="FFFFFF"/>
                </a:solidFill>
                <a:latin typeface="Montserrat Bold"/>
              </a:rPr>
              <a:t>• M. E. Alsahaft, M. A. Alharthi and M. Arif, "Role of Machine Learning Algorithms in Forest Fire Management: A Literature Review", J. Robot. Autom., vol. 5, pp. 212-226, February 2018. </a:t>
            </a:r>
          </a:p>
          <a:p>
            <a:pPr>
              <a:lnSpc>
                <a:spcPts val="4759"/>
              </a:lnSpc>
            </a:pPr>
            <a:r>
              <a:rPr lang="en-US" sz="3399">
                <a:solidFill>
                  <a:srgbClr val="FFFFFF"/>
                </a:solidFill>
                <a:latin typeface="Montserrat Bold"/>
              </a:rPr>
              <a:t>• S. Youssef and B. Abdelaziz, "Prediction of Forest Fires Using Artificial Neural Networks", Appl. Math. Sci., vol. 7, pp. 271-286, January 2013</a:t>
            </a:r>
          </a:p>
        </p:txBody>
      </p:sp>
      <p:sp>
        <p:nvSpPr>
          <p:cNvPr name="Freeform 6" id="6"/>
          <p:cNvSpPr/>
          <p:nvPr/>
        </p:nvSpPr>
        <p:spPr>
          <a:xfrm flipH="false" flipV="false" rot="0">
            <a:off x="5187621" y="8847122"/>
            <a:ext cx="1519953" cy="1769960"/>
          </a:xfrm>
          <a:custGeom>
            <a:avLst/>
            <a:gdLst/>
            <a:ahLst/>
            <a:cxnLst/>
            <a:rect r="r" b="b" t="t" l="l"/>
            <a:pathLst>
              <a:path h="1769960" w="1519953">
                <a:moveTo>
                  <a:pt x="0" y="0"/>
                </a:moveTo>
                <a:lnTo>
                  <a:pt x="1519953" y="0"/>
                </a:lnTo>
                <a:lnTo>
                  <a:pt x="1519953" y="1769961"/>
                </a:lnTo>
                <a:lnTo>
                  <a:pt x="0" y="1769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739347" y="-330083"/>
            <a:ext cx="1519953" cy="1769960"/>
          </a:xfrm>
          <a:custGeom>
            <a:avLst/>
            <a:gdLst/>
            <a:ahLst/>
            <a:cxnLst/>
            <a:rect r="r" b="b" t="t" l="l"/>
            <a:pathLst>
              <a:path h="1769960" w="1519953">
                <a:moveTo>
                  <a:pt x="0" y="0"/>
                </a:moveTo>
                <a:lnTo>
                  <a:pt x="1519953" y="0"/>
                </a:lnTo>
                <a:lnTo>
                  <a:pt x="1519953" y="1769961"/>
                </a:lnTo>
                <a:lnTo>
                  <a:pt x="0" y="1769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63524">
            <a:off x="-223516" y="128588"/>
            <a:ext cx="13394805" cy="10029825"/>
          </a:xfrm>
          <a:prstGeom prst="rect">
            <a:avLst/>
          </a:prstGeom>
          <a:solidFill>
            <a:srgbClr val="4A6418"/>
          </a:solidFill>
        </p:spPr>
      </p:sp>
      <p:sp>
        <p:nvSpPr>
          <p:cNvPr name="Freeform 3" id="3"/>
          <p:cNvSpPr/>
          <p:nvPr/>
        </p:nvSpPr>
        <p:spPr>
          <a:xfrm flipH="false" flipV="false" rot="0">
            <a:off x="15739347" y="8733624"/>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8723" y="1082825"/>
            <a:ext cx="1519953" cy="1769960"/>
          </a:xfrm>
          <a:custGeom>
            <a:avLst/>
            <a:gdLst/>
            <a:ahLst/>
            <a:cxnLst/>
            <a:rect r="r" b="b" t="t" l="l"/>
            <a:pathLst>
              <a:path h="1769960" w="1519953">
                <a:moveTo>
                  <a:pt x="0" y="0"/>
                </a:moveTo>
                <a:lnTo>
                  <a:pt x="1519954" y="0"/>
                </a:lnTo>
                <a:lnTo>
                  <a:pt x="1519954" y="1769961"/>
                </a:lnTo>
                <a:lnTo>
                  <a:pt x="0" y="1769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399711" y="1389004"/>
            <a:ext cx="5771007" cy="8229600"/>
          </a:xfrm>
          <a:custGeom>
            <a:avLst/>
            <a:gdLst/>
            <a:ahLst/>
            <a:cxnLst/>
            <a:rect r="r" b="b" t="t" l="l"/>
            <a:pathLst>
              <a:path h="8229600" w="5771007">
                <a:moveTo>
                  <a:pt x="0" y="0"/>
                </a:moveTo>
                <a:lnTo>
                  <a:pt x="5771007" y="0"/>
                </a:lnTo>
                <a:lnTo>
                  <a:pt x="5771007" y="8229600"/>
                </a:lnTo>
                <a:lnTo>
                  <a:pt x="0" y="8229600"/>
                </a:lnTo>
                <a:lnTo>
                  <a:pt x="0" y="0"/>
                </a:lnTo>
                <a:close/>
              </a:path>
            </a:pathLst>
          </a:custGeom>
          <a:blipFill>
            <a:blip r:embed="rId6"/>
            <a:stretch>
              <a:fillRect l="0" t="0" r="0" b="0"/>
            </a:stretch>
          </a:blipFill>
        </p:spPr>
      </p:sp>
      <p:sp>
        <p:nvSpPr>
          <p:cNvPr name="TextBox 6" id="6"/>
          <p:cNvSpPr txBox="true"/>
          <p:nvPr/>
        </p:nvSpPr>
        <p:spPr>
          <a:xfrm rot="0">
            <a:off x="2220386" y="1703011"/>
            <a:ext cx="8507001" cy="720090"/>
          </a:xfrm>
          <a:prstGeom prst="rect">
            <a:avLst/>
          </a:prstGeom>
        </p:spPr>
        <p:txBody>
          <a:bodyPr anchor="t" rtlCol="false" tIns="0" lIns="0" bIns="0" rIns="0">
            <a:spAutoFit/>
          </a:bodyPr>
          <a:lstStyle/>
          <a:p>
            <a:pPr>
              <a:lnSpc>
                <a:spcPts val="5280"/>
              </a:lnSpc>
            </a:pPr>
            <a:r>
              <a:rPr lang="en-US" sz="6000">
                <a:solidFill>
                  <a:srgbClr val="F9B80C"/>
                </a:solidFill>
                <a:latin typeface="Montserrat Ultra-Bold"/>
              </a:rPr>
              <a:t>What is wildfire?</a:t>
            </a:r>
          </a:p>
        </p:txBody>
      </p:sp>
      <p:sp>
        <p:nvSpPr>
          <p:cNvPr name="TextBox 7" id="7"/>
          <p:cNvSpPr txBox="true"/>
          <p:nvPr/>
        </p:nvSpPr>
        <p:spPr>
          <a:xfrm rot="0">
            <a:off x="1028700" y="3350112"/>
            <a:ext cx="11807865" cy="59810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Montserrat Bold"/>
              </a:rPr>
              <a:t> A wildfire is an uncontrolled fire that burns in the wildland vegetation, often in rural areas. </a:t>
            </a:r>
          </a:p>
          <a:p>
            <a:pPr marL="734059" indent="-367030" lvl="1">
              <a:lnSpc>
                <a:spcPts val="4759"/>
              </a:lnSpc>
              <a:buFont typeface="Arial"/>
              <a:buChar char="•"/>
            </a:pPr>
            <a:r>
              <a:rPr lang="en-US" sz="3399">
                <a:solidFill>
                  <a:srgbClr val="FFFFFF"/>
                </a:solidFill>
                <a:latin typeface="Montserrat Bold"/>
              </a:rPr>
              <a:t>Wildfires can burn in forests, grasslands, savannas, and other ecosystems, and have been doing so for hundreds of millions of years.  </a:t>
            </a:r>
          </a:p>
          <a:p>
            <a:pPr marL="734059" indent="-367030" lvl="1">
              <a:lnSpc>
                <a:spcPts val="4759"/>
              </a:lnSpc>
              <a:buFont typeface="Arial"/>
              <a:buChar char="•"/>
            </a:pPr>
            <a:r>
              <a:rPr lang="en-US" sz="3399">
                <a:solidFill>
                  <a:srgbClr val="FFFFFF"/>
                </a:solidFill>
                <a:latin typeface="Montserrat Bold"/>
              </a:rPr>
              <a:t>Wildfires are among the most common forms of natural disaster in some regions, including Siberia, California, and Australia. Areas with Mediterranean climates are particularly susceptible.</a:t>
            </a:r>
          </a:p>
        </p:txBody>
      </p:sp>
      <p:sp>
        <p:nvSpPr>
          <p:cNvPr name="TextBox 8" id="8"/>
          <p:cNvSpPr txBox="true"/>
          <p:nvPr/>
        </p:nvSpPr>
        <p:spPr>
          <a:xfrm rot="0">
            <a:off x="17561781" y="9688787"/>
            <a:ext cx="235572"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1807380" cy="10287000"/>
          </a:xfrm>
          <a:prstGeom prst="rect">
            <a:avLst/>
          </a:prstGeom>
          <a:solidFill>
            <a:srgbClr val="4A6418"/>
          </a:solidFill>
        </p:spPr>
      </p:sp>
      <p:sp>
        <p:nvSpPr>
          <p:cNvPr name="Freeform 3" id="3"/>
          <p:cNvSpPr/>
          <p:nvPr/>
        </p:nvSpPr>
        <p:spPr>
          <a:xfrm flipH="false" flipV="false" rot="0">
            <a:off x="15739347" y="8733624"/>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68588" y="763905"/>
            <a:ext cx="4735102" cy="720090"/>
          </a:xfrm>
          <a:prstGeom prst="rect">
            <a:avLst/>
          </a:prstGeom>
        </p:spPr>
        <p:txBody>
          <a:bodyPr anchor="t" rtlCol="false" tIns="0" lIns="0" bIns="0" rIns="0">
            <a:spAutoFit/>
          </a:bodyPr>
          <a:lstStyle/>
          <a:p>
            <a:pPr>
              <a:lnSpc>
                <a:spcPts val="5280"/>
              </a:lnSpc>
            </a:pPr>
            <a:r>
              <a:rPr lang="en-US" sz="6000">
                <a:solidFill>
                  <a:srgbClr val="F9B80C"/>
                </a:solidFill>
                <a:latin typeface="Montserrat Ultra-Bold"/>
              </a:rPr>
              <a:t>Proposal</a:t>
            </a:r>
          </a:p>
        </p:txBody>
      </p:sp>
      <p:sp>
        <p:nvSpPr>
          <p:cNvPr name="TextBox 5" id="5"/>
          <p:cNvSpPr txBox="true"/>
          <p:nvPr/>
        </p:nvSpPr>
        <p:spPr>
          <a:xfrm rot="0">
            <a:off x="291750" y="1837314"/>
            <a:ext cx="11223881" cy="77812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Montserrat Bold"/>
              </a:rPr>
              <a:t>First the creation of the training and testing dataset.</a:t>
            </a:r>
          </a:p>
          <a:p>
            <a:pPr marL="734059" indent="-367030" lvl="1">
              <a:lnSpc>
                <a:spcPts val="4759"/>
              </a:lnSpc>
              <a:buFont typeface="Arial"/>
              <a:buChar char="•"/>
            </a:pPr>
            <a:r>
              <a:rPr lang="en-US" sz="3399">
                <a:solidFill>
                  <a:srgbClr val="FFFFFF"/>
                </a:solidFill>
                <a:latin typeface="Montserrat Bold"/>
              </a:rPr>
              <a:t>After that, scan the data to identify missing or irregular data as well as the distribution of each feature. </a:t>
            </a:r>
          </a:p>
          <a:p>
            <a:pPr marL="734059" indent="-367030" lvl="1">
              <a:lnSpc>
                <a:spcPts val="4759"/>
              </a:lnSpc>
              <a:buFont typeface="Arial"/>
              <a:buChar char="•"/>
            </a:pPr>
            <a:r>
              <a:rPr lang="en-US" sz="3399">
                <a:solidFill>
                  <a:srgbClr val="FFFFFF"/>
                </a:solidFill>
                <a:latin typeface="Montserrat Bold"/>
              </a:rPr>
              <a:t>After screening, data must be cleaned to create a trainable set. In addition to creating data, we will also create algorithms (SVM, Random forest, decision tree). </a:t>
            </a:r>
          </a:p>
          <a:p>
            <a:pPr marL="734059" indent="-367030" lvl="1">
              <a:lnSpc>
                <a:spcPts val="4759"/>
              </a:lnSpc>
              <a:buFont typeface="Arial"/>
              <a:buChar char="•"/>
            </a:pPr>
            <a:r>
              <a:rPr lang="en-US" sz="3399">
                <a:solidFill>
                  <a:srgbClr val="FFFFFF"/>
                </a:solidFill>
                <a:latin typeface="Montserrat Bold"/>
              </a:rPr>
              <a:t>Once we have the model and the data, we will train the model and evaluate its performance on the test set using the metrics of recall, precision, and F1-score. </a:t>
            </a:r>
          </a:p>
        </p:txBody>
      </p:sp>
      <p:sp>
        <p:nvSpPr>
          <p:cNvPr name="TextBox 6" id="6"/>
          <p:cNvSpPr txBox="true"/>
          <p:nvPr/>
        </p:nvSpPr>
        <p:spPr>
          <a:xfrm rot="0">
            <a:off x="17561781" y="9688787"/>
            <a:ext cx="235572"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2</a:t>
            </a:r>
          </a:p>
        </p:txBody>
      </p:sp>
      <p:sp>
        <p:nvSpPr>
          <p:cNvPr name="Freeform 7" id="7"/>
          <p:cNvSpPr/>
          <p:nvPr/>
        </p:nvSpPr>
        <p:spPr>
          <a:xfrm flipH="false" flipV="false" rot="0">
            <a:off x="12026346" y="1389004"/>
            <a:ext cx="5771007" cy="8229600"/>
          </a:xfrm>
          <a:custGeom>
            <a:avLst/>
            <a:gdLst/>
            <a:ahLst/>
            <a:cxnLst/>
            <a:rect r="r" b="b" t="t" l="l"/>
            <a:pathLst>
              <a:path h="8229600" w="5771007">
                <a:moveTo>
                  <a:pt x="0" y="0"/>
                </a:moveTo>
                <a:lnTo>
                  <a:pt x="5771007" y="0"/>
                </a:lnTo>
                <a:lnTo>
                  <a:pt x="5771007" y="8229600"/>
                </a:lnTo>
                <a:lnTo>
                  <a:pt x="0" y="8229600"/>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63524">
            <a:off x="-223516" y="128588"/>
            <a:ext cx="13394805" cy="10029825"/>
          </a:xfrm>
          <a:prstGeom prst="rect">
            <a:avLst/>
          </a:prstGeom>
          <a:solidFill>
            <a:srgbClr val="4A6418"/>
          </a:solidFill>
        </p:spPr>
      </p:sp>
      <p:sp>
        <p:nvSpPr>
          <p:cNvPr name="Freeform 3" id="3"/>
          <p:cNvSpPr/>
          <p:nvPr/>
        </p:nvSpPr>
        <p:spPr>
          <a:xfrm flipH="false" flipV="false" rot="0">
            <a:off x="15739347" y="8733624"/>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8723" y="1082825"/>
            <a:ext cx="1519953" cy="1769960"/>
          </a:xfrm>
          <a:custGeom>
            <a:avLst/>
            <a:gdLst/>
            <a:ahLst/>
            <a:cxnLst/>
            <a:rect r="r" b="b" t="t" l="l"/>
            <a:pathLst>
              <a:path h="1769960" w="1519953">
                <a:moveTo>
                  <a:pt x="0" y="0"/>
                </a:moveTo>
                <a:lnTo>
                  <a:pt x="1519954" y="0"/>
                </a:lnTo>
                <a:lnTo>
                  <a:pt x="1519954" y="1769961"/>
                </a:lnTo>
                <a:lnTo>
                  <a:pt x="0" y="1769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399711" y="1389004"/>
            <a:ext cx="5771007" cy="8229600"/>
          </a:xfrm>
          <a:custGeom>
            <a:avLst/>
            <a:gdLst/>
            <a:ahLst/>
            <a:cxnLst/>
            <a:rect r="r" b="b" t="t" l="l"/>
            <a:pathLst>
              <a:path h="8229600" w="5771007">
                <a:moveTo>
                  <a:pt x="0" y="0"/>
                </a:moveTo>
                <a:lnTo>
                  <a:pt x="5771007" y="0"/>
                </a:lnTo>
                <a:lnTo>
                  <a:pt x="5771007" y="8229600"/>
                </a:lnTo>
                <a:lnTo>
                  <a:pt x="0" y="8229600"/>
                </a:lnTo>
                <a:lnTo>
                  <a:pt x="0" y="0"/>
                </a:lnTo>
                <a:close/>
              </a:path>
            </a:pathLst>
          </a:custGeom>
          <a:blipFill>
            <a:blip r:embed="rId6"/>
            <a:stretch>
              <a:fillRect l="0" t="0" r="0" b="0"/>
            </a:stretch>
          </a:blipFill>
        </p:spPr>
      </p:sp>
      <p:sp>
        <p:nvSpPr>
          <p:cNvPr name="TextBox 6" id="6"/>
          <p:cNvSpPr txBox="true"/>
          <p:nvPr/>
        </p:nvSpPr>
        <p:spPr>
          <a:xfrm rot="0">
            <a:off x="2840693" y="1669717"/>
            <a:ext cx="8507001" cy="720090"/>
          </a:xfrm>
          <a:prstGeom prst="rect">
            <a:avLst/>
          </a:prstGeom>
        </p:spPr>
        <p:txBody>
          <a:bodyPr anchor="t" rtlCol="false" tIns="0" lIns="0" bIns="0" rIns="0">
            <a:spAutoFit/>
          </a:bodyPr>
          <a:lstStyle/>
          <a:p>
            <a:pPr>
              <a:lnSpc>
                <a:spcPts val="5280"/>
              </a:lnSpc>
            </a:pPr>
            <a:r>
              <a:rPr lang="en-US" sz="6000">
                <a:solidFill>
                  <a:srgbClr val="F9B80C"/>
                </a:solidFill>
                <a:latin typeface="Montserrat Ultra-Bold"/>
              </a:rPr>
              <a:t>Data Sources</a:t>
            </a:r>
          </a:p>
        </p:txBody>
      </p:sp>
      <p:sp>
        <p:nvSpPr>
          <p:cNvPr name="TextBox 7" id="7"/>
          <p:cNvSpPr txBox="true"/>
          <p:nvPr/>
        </p:nvSpPr>
        <p:spPr>
          <a:xfrm rot="0">
            <a:off x="1028700" y="2981437"/>
            <a:ext cx="11657299" cy="5981065"/>
          </a:xfrm>
          <a:prstGeom prst="rect">
            <a:avLst/>
          </a:prstGeom>
        </p:spPr>
        <p:txBody>
          <a:bodyPr anchor="t" rtlCol="false" tIns="0" lIns="0" bIns="0" rIns="0">
            <a:spAutoFit/>
          </a:bodyPr>
          <a:lstStyle/>
          <a:p>
            <a:pPr algn="just">
              <a:lnSpc>
                <a:spcPts val="4759"/>
              </a:lnSpc>
            </a:pPr>
          </a:p>
          <a:p>
            <a:pPr>
              <a:lnSpc>
                <a:spcPts val="4759"/>
              </a:lnSpc>
            </a:pPr>
            <a:r>
              <a:rPr lang="en-US" sz="3399">
                <a:solidFill>
                  <a:srgbClr val="FFFFFF"/>
                </a:solidFill>
                <a:latin typeface="Montserrat Bold"/>
              </a:rPr>
              <a:t>Geographic and wildfire data from the State of the California</a:t>
            </a:r>
          </a:p>
          <a:p>
            <a:pPr>
              <a:lnSpc>
                <a:spcPts val="4759"/>
              </a:lnSpc>
            </a:pPr>
            <a:r>
              <a:rPr lang="en-US" sz="3399">
                <a:solidFill>
                  <a:srgbClr val="FFFFFF"/>
                </a:solidFill>
                <a:latin typeface="Montserrat Bold"/>
              </a:rPr>
              <a:t> - </a:t>
            </a:r>
            <a:r>
              <a:rPr lang="en-US" sz="3399">
                <a:solidFill>
                  <a:srgbClr val="FFFFFF"/>
                </a:solidFill>
                <a:latin typeface="Montserrat Bold"/>
              </a:rPr>
              <a:t>4,279 fires from July 1, 2008 to December 31, 2020</a:t>
            </a:r>
          </a:p>
          <a:p>
            <a:pPr algn="just">
              <a:lnSpc>
                <a:spcPts val="4759"/>
              </a:lnSpc>
            </a:pPr>
            <a:r>
              <a:rPr lang="en-US" sz="3399">
                <a:solidFill>
                  <a:srgbClr val="FFFFFF"/>
                </a:solidFill>
                <a:latin typeface="Montserrat Bold"/>
              </a:rPr>
              <a:t> </a:t>
            </a:r>
          </a:p>
          <a:p>
            <a:pPr algn="just">
              <a:lnSpc>
                <a:spcPts val="4759"/>
              </a:lnSpc>
            </a:pPr>
            <a:r>
              <a:rPr lang="en-US" sz="3399">
                <a:solidFill>
                  <a:srgbClr val="FFFFFF"/>
                </a:solidFill>
                <a:latin typeface="Montserrat Bold"/>
              </a:rPr>
              <a:t>Weather data from World Weather Online </a:t>
            </a:r>
          </a:p>
          <a:p>
            <a:pPr marL="734059" indent="-367030" lvl="1">
              <a:lnSpc>
                <a:spcPts val="4759"/>
              </a:lnSpc>
              <a:buFont typeface="Arial"/>
              <a:buChar char="•"/>
            </a:pPr>
            <a:r>
              <a:rPr lang="en-US" sz="3399">
                <a:solidFill>
                  <a:srgbClr val="FFFFFF"/>
                </a:solidFill>
                <a:latin typeface="Montserrat Bold"/>
              </a:rPr>
              <a:t>Historical weather records every day in the same range </a:t>
            </a:r>
          </a:p>
          <a:p>
            <a:pPr algn="l" marL="734059" indent="-367030" lvl="1">
              <a:lnSpc>
                <a:spcPts val="4759"/>
              </a:lnSpc>
              <a:buFont typeface="Arial"/>
              <a:buChar char="•"/>
            </a:pPr>
            <a:r>
              <a:rPr lang="en-US" sz="3399">
                <a:solidFill>
                  <a:srgbClr val="FFFFFF"/>
                </a:solidFill>
                <a:latin typeface="Montserrat Bold"/>
              </a:rPr>
              <a:t>Aggregated to a monthly basis</a:t>
            </a:r>
          </a:p>
          <a:p>
            <a:pPr algn="just">
              <a:lnSpc>
                <a:spcPts val="4759"/>
              </a:lnSpc>
            </a:pPr>
          </a:p>
        </p:txBody>
      </p:sp>
      <p:sp>
        <p:nvSpPr>
          <p:cNvPr name="TextBox 8" id="8"/>
          <p:cNvSpPr txBox="true"/>
          <p:nvPr/>
        </p:nvSpPr>
        <p:spPr>
          <a:xfrm rot="0">
            <a:off x="17561781" y="9688787"/>
            <a:ext cx="235572"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474129"/>
          </a:xfrm>
          <a:prstGeom prst="rect">
            <a:avLst/>
          </a:prstGeom>
          <a:solidFill>
            <a:srgbClr val="F9B80C"/>
          </a:solidFill>
        </p:spPr>
      </p:sp>
      <p:sp>
        <p:nvSpPr>
          <p:cNvPr name="Freeform 3" id="3"/>
          <p:cNvSpPr/>
          <p:nvPr/>
        </p:nvSpPr>
        <p:spPr>
          <a:xfrm flipH="false" flipV="false" rot="0">
            <a:off x="14986693" y="-325915"/>
            <a:ext cx="1519953" cy="1769960"/>
          </a:xfrm>
          <a:custGeom>
            <a:avLst/>
            <a:gdLst/>
            <a:ahLst/>
            <a:cxnLst/>
            <a:rect r="r" b="b" t="t" l="l"/>
            <a:pathLst>
              <a:path h="1769960" w="1519953">
                <a:moveTo>
                  <a:pt x="0" y="0"/>
                </a:moveTo>
                <a:lnTo>
                  <a:pt x="1519953" y="0"/>
                </a:lnTo>
                <a:lnTo>
                  <a:pt x="1519953" y="1769960"/>
                </a:lnTo>
                <a:lnTo>
                  <a:pt x="0" y="176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98661" y="3050941"/>
            <a:ext cx="6060639" cy="6207359"/>
          </a:xfrm>
          <a:custGeom>
            <a:avLst/>
            <a:gdLst/>
            <a:ahLst/>
            <a:cxnLst/>
            <a:rect r="r" b="b" t="t" l="l"/>
            <a:pathLst>
              <a:path h="6207359" w="6060639">
                <a:moveTo>
                  <a:pt x="0" y="0"/>
                </a:moveTo>
                <a:lnTo>
                  <a:pt x="6060639" y="0"/>
                </a:lnTo>
                <a:lnTo>
                  <a:pt x="6060639" y="6207359"/>
                </a:lnTo>
                <a:lnTo>
                  <a:pt x="0" y="62073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219200"/>
            <a:ext cx="12664664" cy="720090"/>
          </a:xfrm>
          <a:prstGeom prst="rect">
            <a:avLst/>
          </a:prstGeom>
        </p:spPr>
        <p:txBody>
          <a:bodyPr anchor="t" rtlCol="false" tIns="0" lIns="0" bIns="0" rIns="0">
            <a:spAutoFit/>
          </a:bodyPr>
          <a:lstStyle/>
          <a:p>
            <a:pPr>
              <a:lnSpc>
                <a:spcPts val="5280"/>
              </a:lnSpc>
            </a:pPr>
            <a:r>
              <a:rPr lang="en-US" sz="6000">
                <a:solidFill>
                  <a:srgbClr val="FFFFFF"/>
                </a:solidFill>
                <a:latin typeface="Montserrat Ultra-Bold"/>
              </a:rPr>
              <a:t>About the data set</a:t>
            </a:r>
          </a:p>
        </p:txBody>
      </p:sp>
      <p:sp>
        <p:nvSpPr>
          <p:cNvPr name="TextBox 6" id="6"/>
          <p:cNvSpPr txBox="true"/>
          <p:nvPr/>
        </p:nvSpPr>
        <p:spPr>
          <a:xfrm rot="0">
            <a:off x="1028700" y="2781663"/>
            <a:ext cx="8657330" cy="7181215"/>
          </a:xfrm>
          <a:prstGeom prst="rect">
            <a:avLst/>
          </a:prstGeom>
        </p:spPr>
        <p:txBody>
          <a:bodyPr anchor="t" rtlCol="false" tIns="0" lIns="0" bIns="0" rIns="0">
            <a:spAutoFit/>
          </a:bodyPr>
          <a:lstStyle/>
          <a:p>
            <a:pPr algn="l">
              <a:lnSpc>
                <a:spcPts val="4759"/>
              </a:lnSpc>
              <a:spcBef>
                <a:spcPct val="0"/>
              </a:spcBef>
            </a:pPr>
            <a:r>
              <a:rPr lang="en-US" sz="3399" strike="noStrike" u="none">
                <a:solidFill>
                  <a:srgbClr val="000000"/>
                </a:solidFill>
                <a:latin typeface="Montserrat Bold"/>
              </a:rPr>
              <a:t>The Dataset contains: </a:t>
            </a:r>
          </a:p>
          <a:p>
            <a:pPr algn="l" marL="734059" indent="-367030" lvl="1">
              <a:lnSpc>
                <a:spcPts val="4759"/>
              </a:lnSpc>
              <a:spcBef>
                <a:spcPct val="0"/>
              </a:spcBef>
              <a:buFont typeface="Arial"/>
              <a:buChar char="•"/>
            </a:pPr>
            <a:r>
              <a:rPr lang="en-US" sz="3399" strike="noStrike" u="none">
                <a:solidFill>
                  <a:srgbClr val="000000"/>
                </a:solidFill>
                <a:latin typeface="Montserrat Bold"/>
              </a:rPr>
              <a:t>10,988 records</a:t>
            </a:r>
          </a:p>
          <a:p>
            <a:pPr algn="l" marL="734059" indent="-367030" lvl="1">
              <a:lnSpc>
                <a:spcPts val="4759"/>
              </a:lnSpc>
              <a:spcBef>
                <a:spcPct val="0"/>
              </a:spcBef>
              <a:buFont typeface="Arial"/>
              <a:buChar char="•"/>
            </a:pPr>
            <a:r>
              <a:rPr lang="en-US" sz="3399" strike="noStrike" u="none">
                <a:solidFill>
                  <a:srgbClr val="000000"/>
                </a:solidFill>
                <a:latin typeface="Montserrat Bold"/>
              </a:rPr>
              <a:t>4,297 of which had fires </a:t>
            </a:r>
          </a:p>
          <a:p>
            <a:pPr algn="l">
              <a:lnSpc>
                <a:spcPts val="4759"/>
              </a:lnSpc>
              <a:spcBef>
                <a:spcPct val="0"/>
              </a:spcBef>
            </a:pPr>
          </a:p>
          <a:p>
            <a:pPr algn="l">
              <a:lnSpc>
                <a:spcPts val="4759"/>
              </a:lnSpc>
              <a:spcBef>
                <a:spcPct val="0"/>
              </a:spcBef>
            </a:pPr>
            <a:r>
              <a:rPr lang="en-US" sz="3399" strike="noStrike" u="none">
                <a:solidFill>
                  <a:srgbClr val="000000"/>
                </a:solidFill>
                <a:latin typeface="Montserrat Bold"/>
              </a:rPr>
              <a:t>Additional features such as :</a:t>
            </a:r>
          </a:p>
          <a:p>
            <a:pPr algn="l" marL="734059" indent="-367030" lvl="1">
              <a:lnSpc>
                <a:spcPts val="4759"/>
              </a:lnSpc>
              <a:spcBef>
                <a:spcPct val="0"/>
              </a:spcBef>
              <a:buFont typeface="Arial"/>
              <a:buChar char="•"/>
            </a:pPr>
            <a:r>
              <a:rPr lang="en-US" sz="3399" strike="noStrike" u="none">
                <a:solidFill>
                  <a:srgbClr val="000000"/>
                </a:solidFill>
                <a:latin typeface="Montserrat Bold"/>
              </a:rPr>
              <a:t>Monthly weather averages </a:t>
            </a:r>
          </a:p>
          <a:p>
            <a:pPr algn="l" marL="734059" indent="-367030" lvl="1">
              <a:lnSpc>
                <a:spcPts val="4759"/>
              </a:lnSpc>
              <a:spcBef>
                <a:spcPct val="0"/>
              </a:spcBef>
              <a:buFont typeface="Arial"/>
              <a:buChar char="•"/>
            </a:pPr>
            <a:r>
              <a:rPr lang="en-US" sz="3399" strike="noStrike" u="none">
                <a:solidFill>
                  <a:srgbClr val="000000"/>
                </a:solidFill>
                <a:latin typeface="Montserrat Bold"/>
              </a:rPr>
              <a:t>Quarterly weather averages </a:t>
            </a:r>
          </a:p>
          <a:p>
            <a:pPr algn="l" marL="734059" indent="-367030" lvl="1">
              <a:lnSpc>
                <a:spcPts val="4759"/>
              </a:lnSpc>
              <a:spcBef>
                <a:spcPct val="0"/>
              </a:spcBef>
              <a:buFont typeface="Arial"/>
              <a:buChar char="•"/>
            </a:pPr>
            <a:r>
              <a:rPr lang="en-US" sz="3399" strike="noStrike" u="none">
                <a:solidFill>
                  <a:srgbClr val="000000"/>
                </a:solidFill>
                <a:latin typeface="Montserrat Bold"/>
              </a:rPr>
              <a:t>Quarterly cumulative precipitation </a:t>
            </a:r>
          </a:p>
          <a:p>
            <a:pPr algn="l" marL="734059" indent="-367030" lvl="1">
              <a:lnSpc>
                <a:spcPts val="4759"/>
              </a:lnSpc>
              <a:spcBef>
                <a:spcPct val="0"/>
              </a:spcBef>
              <a:buFont typeface="Arial"/>
              <a:buChar char="•"/>
            </a:pPr>
            <a:r>
              <a:rPr lang="en-US" sz="3399" strike="noStrike" u="none">
                <a:solidFill>
                  <a:srgbClr val="000000"/>
                </a:solidFill>
                <a:latin typeface="Montserrat Bold"/>
              </a:rPr>
              <a:t>Acres burned </a:t>
            </a:r>
          </a:p>
          <a:p>
            <a:pPr algn="l" marL="734059" indent="-367030" lvl="1">
              <a:lnSpc>
                <a:spcPts val="4759"/>
              </a:lnSpc>
              <a:spcBef>
                <a:spcPct val="0"/>
              </a:spcBef>
              <a:buFont typeface="Arial"/>
              <a:buChar char="•"/>
            </a:pPr>
            <a:r>
              <a:rPr lang="en-US" sz="3399" strike="noStrike" u="none">
                <a:solidFill>
                  <a:srgbClr val="000000"/>
                </a:solidFill>
                <a:latin typeface="Montserrat Bold"/>
              </a:rPr>
              <a:t>Cause of fire </a:t>
            </a:r>
          </a:p>
          <a:p>
            <a:pPr algn="l" marL="734059" indent="-367030" lvl="1">
              <a:lnSpc>
                <a:spcPts val="4759"/>
              </a:lnSpc>
              <a:spcBef>
                <a:spcPct val="0"/>
              </a:spcBef>
              <a:buFont typeface="Arial"/>
              <a:buChar char="•"/>
            </a:pPr>
            <a:r>
              <a:rPr lang="en-US" sz="3399" strike="noStrike" u="none">
                <a:solidFill>
                  <a:srgbClr val="000000"/>
                </a:solidFill>
                <a:latin typeface="Montserrat Bold"/>
              </a:rPr>
              <a:t>Geo Location</a:t>
            </a:r>
          </a:p>
          <a:p>
            <a:pPr algn="l">
              <a:lnSpc>
                <a:spcPts val="4759"/>
              </a:lnSpc>
              <a:spcBef>
                <a:spcPct val="0"/>
              </a:spcBef>
            </a:pPr>
          </a:p>
        </p:txBody>
      </p:sp>
      <p:sp>
        <p:nvSpPr>
          <p:cNvPr name="TextBox 7" id="7"/>
          <p:cNvSpPr txBox="true"/>
          <p:nvPr/>
        </p:nvSpPr>
        <p:spPr>
          <a:xfrm rot="0">
            <a:off x="17561781" y="9688787"/>
            <a:ext cx="235572"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806704" y="962025"/>
            <a:ext cx="4674592" cy="1197822"/>
          </a:xfrm>
          <a:prstGeom prst="rect">
            <a:avLst/>
          </a:prstGeom>
        </p:spPr>
        <p:txBody>
          <a:bodyPr anchor="t" rtlCol="false" tIns="0" lIns="0" bIns="0" rIns="0">
            <a:spAutoFit/>
          </a:bodyPr>
          <a:lstStyle/>
          <a:p>
            <a:pPr algn="ctr">
              <a:lnSpc>
                <a:spcPts val="4853"/>
              </a:lnSpc>
              <a:spcBef>
                <a:spcPct val="0"/>
              </a:spcBef>
            </a:pPr>
            <a:r>
              <a:rPr lang="en-US" sz="3466">
                <a:solidFill>
                  <a:srgbClr val="FFFFFF"/>
                </a:solidFill>
                <a:latin typeface="Montserrat Ultra-Bold"/>
              </a:rPr>
              <a:t>Feature Description</a:t>
            </a:r>
          </a:p>
          <a:p>
            <a:pPr algn="ctr">
              <a:lnSpc>
                <a:spcPts val="4853"/>
              </a:lnSpc>
              <a:spcBef>
                <a:spcPct val="0"/>
              </a:spcBef>
            </a:pPr>
          </a:p>
        </p:txBody>
      </p:sp>
      <p:sp>
        <p:nvSpPr>
          <p:cNvPr name="TextBox 3" id="3"/>
          <p:cNvSpPr txBox="true"/>
          <p:nvPr/>
        </p:nvSpPr>
        <p:spPr>
          <a:xfrm rot="0">
            <a:off x="8179494" y="4987404"/>
            <a:ext cx="1929011" cy="274091"/>
          </a:xfrm>
          <a:prstGeom prst="rect">
            <a:avLst/>
          </a:prstGeom>
        </p:spPr>
        <p:txBody>
          <a:bodyPr anchor="t" rtlCol="false" tIns="0" lIns="0" bIns="0" rIns="0">
            <a:spAutoFit/>
          </a:bodyPr>
          <a:lstStyle/>
          <a:p>
            <a:pPr algn="ctr">
              <a:lnSpc>
                <a:spcPts val="2217"/>
              </a:lnSpc>
              <a:spcBef>
                <a:spcPct val="0"/>
              </a:spcBef>
            </a:pPr>
            <a:r>
              <a:rPr lang="en-US" sz="1584" spc="22">
                <a:solidFill>
                  <a:srgbClr val="FFFFFF"/>
                </a:solidFill>
                <a:latin typeface="Montserrat"/>
              </a:rPr>
              <a:t>About the data set</a:t>
            </a:r>
          </a:p>
        </p:txBody>
      </p:sp>
      <p:sp>
        <p:nvSpPr>
          <p:cNvPr name="AutoShape 4" id="4"/>
          <p:cNvSpPr/>
          <p:nvPr/>
        </p:nvSpPr>
        <p:spPr>
          <a:xfrm rot="-463524">
            <a:off x="-223516" y="128588"/>
            <a:ext cx="13394805" cy="10029825"/>
          </a:xfrm>
          <a:prstGeom prst="rect">
            <a:avLst/>
          </a:prstGeom>
          <a:solidFill>
            <a:srgbClr val="4A6418"/>
          </a:solidFill>
        </p:spPr>
      </p:sp>
      <p:sp>
        <p:nvSpPr>
          <p:cNvPr name="TextBox 5" id="5"/>
          <p:cNvSpPr txBox="true"/>
          <p:nvPr/>
        </p:nvSpPr>
        <p:spPr>
          <a:xfrm rot="0">
            <a:off x="3003813" y="763905"/>
            <a:ext cx="12664664" cy="720090"/>
          </a:xfrm>
          <a:prstGeom prst="rect">
            <a:avLst/>
          </a:prstGeom>
        </p:spPr>
        <p:txBody>
          <a:bodyPr anchor="t" rtlCol="false" tIns="0" lIns="0" bIns="0" rIns="0">
            <a:spAutoFit/>
          </a:bodyPr>
          <a:lstStyle/>
          <a:p>
            <a:pPr>
              <a:lnSpc>
                <a:spcPts val="5280"/>
              </a:lnSpc>
            </a:pPr>
            <a:r>
              <a:rPr lang="en-US" sz="6000">
                <a:solidFill>
                  <a:srgbClr val="FFFFFF"/>
                </a:solidFill>
                <a:latin typeface="Montserrat Ultra-Bold"/>
              </a:rPr>
              <a:t>Feature Description</a:t>
            </a:r>
          </a:p>
        </p:txBody>
      </p:sp>
      <p:sp>
        <p:nvSpPr>
          <p:cNvPr name="TextBox 6" id="6"/>
          <p:cNvSpPr txBox="true"/>
          <p:nvPr/>
        </p:nvSpPr>
        <p:spPr>
          <a:xfrm rot="0">
            <a:off x="17561781" y="9688787"/>
            <a:ext cx="235572"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8</a:t>
            </a:r>
          </a:p>
        </p:txBody>
      </p:sp>
      <p:sp>
        <p:nvSpPr>
          <p:cNvPr name="Freeform 7" id="7"/>
          <p:cNvSpPr/>
          <p:nvPr/>
        </p:nvSpPr>
        <p:spPr>
          <a:xfrm flipH="false" flipV="false" rot="0">
            <a:off x="1028700" y="1744301"/>
            <a:ext cx="16230600" cy="8100582"/>
          </a:xfrm>
          <a:custGeom>
            <a:avLst/>
            <a:gdLst/>
            <a:ahLst/>
            <a:cxnLst/>
            <a:rect r="r" b="b" t="t" l="l"/>
            <a:pathLst>
              <a:path h="8100582" w="16230600">
                <a:moveTo>
                  <a:pt x="0" y="0"/>
                </a:moveTo>
                <a:lnTo>
                  <a:pt x="16230600" y="0"/>
                </a:lnTo>
                <a:lnTo>
                  <a:pt x="16230600" y="8100582"/>
                </a:lnTo>
                <a:lnTo>
                  <a:pt x="0" y="8100582"/>
                </a:lnTo>
                <a:lnTo>
                  <a:pt x="0" y="0"/>
                </a:lnTo>
                <a:close/>
              </a:path>
            </a:pathLst>
          </a:custGeom>
          <a:blipFill>
            <a:blip r:embed="rId2"/>
            <a:stretch>
              <a:fillRect l="0" t="-1030" r="0" b="-103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806704" y="962025"/>
            <a:ext cx="4674592" cy="1197822"/>
          </a:xfrm>
          <a:prstGeom prst="rect">
            <a:avLst/>
          </a:prstGeom>
        </p:spPr>
        <p:txBody>
          <a:bodyPr anchor="t" rtlCol="false" tIns="0" lIns="0" bIns="0" rIns="0">
            <a:spAutoFit/>
          </a:bodyPr>
          <a:lstStyle/>
          <a:p>
            <a:pPr algn="ctr">
              <a:lnSpc>
                <a:spcPts val="4853"/>
              </a:lnSpc>
              <a:spcBef>
                <a:spcPct val="0"/>
              </a:spcBef>
            </a:pPr>
            <a:r>
              <a:rPr lang="en-US" sz="3466">
                <a:solidFill>
                  <a:srgbClr val="FFFFFF"/>
                </a:solidFill>
                <a:latin typeface="Montserrat Ultra-Bold"/>
              </a:rPr>
              <a:t>Feature Description</a:t>
            </a:r>
          </a:p>
          <a:p>
            <a:pPr algn="ctr">
              <a:lnSpc>
                <a:spcPts val="4853"/>
              </a:lnSpc>
              <a:spcBef>
                <a:spcPct val="0"/>
              </a:spcBef>
            </a:pPr>
          </a:p>
        </p:txBody>
      </p:sp>
      <p:sp>
        <p:nvSpPr>
          <p:cNvPr name="TextBox 3" id="3"/>
          <p:cNvSpPr txBox="true"/>
          <p:nvPr/>
        </p:nvSpPr>
        <p:spPr>
          <a:xfrm rot="0">
            <a:off x="8179494" y="4987404"/>
            <a:ext cx="1929011" cy="274091"/>
          </a:xfrm>
          <a:prstGeom prst="rect">
            <a:avLst/>
          </a:prstGeom>
        </p:spPr>
        <p:txBody>
          <a:bodyPr anchor="t" rtlCol="false" tIns="0" lIns="0" bIns="0" rIns="0">
            <a:spAutoFit/>
          </a:bodyPr>
          <a:lstStyle/>
          <a:p>
            <a:pPr algn="ctr">
              <a:lnSpc>
                <a:spcPts val="2217"/>
              </a:lnSpc>
              <a:spcBef>
                <a:spcPct val="0"/>
              </a:spcBef>
            </a:pPr>
            <a:r>
              <a:rPr lang="en-US" sz="1584" spc="22">
                <a:solidFill>
                  <a:srgbClr val="FFFFFF"/>
                </a:solidFill>
                <a:latin typeface="Montserrat"/>
              </a:rPr>
              <a:t>About the data set</a:t>
            </a:r>
          </a:p>
        </p:txBody>
      </p:sp>
      <p:sp>
        <p:nvSpPr>
          <p:cNvPr name="AutoShape 4" id="4"/>
          <p:cNvSpPr/>
          <p:nvPr/>
        </p:nvSpPr>
        <p:spPr>
          <a:xfrm rot="-463524">
            <a:off x="-223516" y="128588"/>
            <a:ext cx="13394805" cy="10029825"/>
          </a:xfrm>
          <a:prstGeom prst="rect">
            <a:avLst/>
          </a:prstGeom>
          <a:solidFill>
            <a:srgbClr val="4A6418"/>
          </a:solidFill>
        </p:spPr>
      </p:sp>
      <p:sp>
        <p:nvSpPr>
          <p:cNvPr name="TextBox 5" id="5"/>
          <p:cNvSpPr txBox="true"/>
          <p:nvPr/>
        </p:nvSpPr>
        <p:spPr>
          <a:xfrm rot="0">
            <a:off x="3379959" y="763905"/>
            <a:ext cx="12664664" cy="720090"/>
          </a:xfrm>
          <a:prstGeom prst="rect">
            <a:avLst/>
          </a:prstGeom>
        </p:spPr>
        <p:txBody>
          <a:bodyPr anchor="t" rtlCol="false" tIns="0" lIns="0" bIns="0" rIns="0">
            <a:spAutoFit/>
          </a:bodyPr>
          <a:lstStyle/>
          <a:p>
            <a:pPr>
              <a:lnSpc>
                <a:spcPts val="5280"/>
              </a:lnSpc>
            </a:pPr>
            <a:r>
              <a:rPr lang="en-US" sz="6000">
                <a:solidFill>
                  <a:srgbClr val="FFFFFF"/>
                </a:solidFill>
                <a:latin typeface="Montserrat Ultra-Bold"/>
              </a:rPr>
              <a:t>Feature Description</a:t>
            </a:r>
          </a:p>
        </p:txBody>
      </p:sp>
      <p:sp>
        <p:nvSpPr>
          <p:cNvPr name="Freeform 6" id="6"/>
          <p:cNvSpPr/>
          <p:nvPr/>
        </p:nvSpPr>
        <p:spPr>
          <a:xfrm flipH="false" flipV="false" rot="0">
            <a:off x="1461939" y="1594273"/>
            <a:ext cx="15364123" cy="8368605"/>
          </a:xfrm>
          <a:custGeom>
            <a:avLst/>
            <a:gdLst/>
            <a:ahLst/>
            <a:cxnLst/>
            <a:rect r="r" b="b" t="t" l="l"/>
            <a:pathLst>
              <a:path h="8368605" w="15364123">
                <a:moveTo>
                  <a:pt x="0" y="0"/>
                </a:moveTo>
                <a:lnTo>
                  <a:pt x="15364122" y="0"/>
                </a:lnTo>
                <a:lnTo>
                  <a:pt x="15364122" y="8368606"/>
                </a:lnTo>
                <a:lnTo>
                  <a:pt x="0" y="8368606"/>
                </a:lnTo>
                <a:lnTo>
                  <a:pt x="0" y="0"/>
                </a:lnTo>
                <a:close/>
              </a:path>
            </a:pathLst>
          </a:custGeom>
          <a:blipFill>
            <a:blip r:embed="rId2"/>
            <a:stretch>
              <a:fillRect l="0" t="0" r="0" b="0"/>
            </a:stretch>
          </a:blipFill>
        </p:spPr>
      </p:sp>
      <p:sp>
        <p:nvSpPr>
          <p:cNvPr name="TextBox 7" id="7"/>
          <p:cNvSpPr txBox="true"/>
          <p:nvPr/>
        </p:nvSpPr>
        <p:spPr>
          <a:xfrm rot="0">
            <a:off x="17561781" y="9688787"/>
            <a:ext cx="235572" cy="274091"/>
          </a:xfrm>
          <a:prstGeom prst="rect">
            <a:avLst/>
          </a:prstGeom>
        </p:spPr>
        <p:txBody>
          <a:bodyPr anchor="t" rtlCol="false" tIns="0" lIns="0" bIns="0" rIns="0">
            <a:spAutoFit/>
          </a:bodyPr>
          <a:lstStyle/>
          <a:p>
            <a:pPr algn="l">
              <a:lnSpc>
                <a:spcPts val="2217"/>
              </a:lnSpc>
            </a:pPr>
            <a:r>
              <a:rPr lang="en-US" sz="1584" spc="22">
                <a:solidFill>
                  <a:srgbClr val="000000"/>
                </a:solidFill>
                <a:latin typeface="Montserrat"/>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DAGBlcBDvYc</dc:identifier>
  <dcterms:modified xsi:type="dcterms:W3CDTF">2011-08-01T06:04:30Z</dcterms:modified>
  <cp:revision>1</cp:revision>
  <dc:title>WILDFIRE DETECTION</dc:title>
</cp:coreProperties>
</file>